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7.xml" ContentType="application/vnd.openxmlformats-officedocument.theme+xml"/>
  <Override PartName="/ppt/theme/theme6.xml" ContentType="application/vnd.openxmlformats-officedocument.theme+xml"/>
  <Override PartName="/ppt/theme/theme8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  <p:sldMasterId id="2147483684" r:id="rId3"/>
    <p:sldMasterId id="2147483701" r:id="rId4"/>
    <p:sldMasterId id="2147483725" r:id="rId5"/>
    <p:sldMasterId id="2147483737" r:id="rId6"/>
    <p:sldMasterId id="2147483740" r:id="rId7"/>
  </p:sldMasterIdLst>
  <p:notesMasterIdLst>
    <p:notesMasterId r:id="rId19"/>
  </p:notesMasterIdLst>
  <p:sldIdLst>
    <p:sldId id="271" r:id="rId8"/>
    <p:sldId id="272" r:id="rId9"/>
    <p:sldId id="565" r:id="rId10"/>
    <p:sldId id="434" r:id="rId11"/>
    <p:sldId id="573" r:id="rId12"/>
    <p:sldId id="574" r:id="rId13"/>
    <p:sldId id="576" r:id="rId14"/>
    <p:sldId id="465" r:id="rId15"/>
    <p:sldId id="575" r:id="rId16"/>
    <p:sldId id="577" r:id="rId17"/>
    <p:sldId id="259" r:id="rId18"/>
  </p:sldIdLst>
  <p:sldSz cx="12192000" cy="6858000"/>
  <p:notesSz cx="6858000" cy="9144000"/>
  <p:defaultTextStyle>
    <a:defPPr>
      <a:defRPr lang="es-EC"/>
    </a:defPPr>
    <a:lvl1pPr marL="0" algn="l" defTabSz="9140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35" algn="l" defTabSz="9140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72" algn="l" defTabSz="9140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06" algn="l" defTabSz="9140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143" algn="l" defTabSz="9140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178" algn="l" defTabSz="9140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215" algn="l" defTabSz="9140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250" algn="l" defTabSz="9140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286" algn="l" defTabSz="9140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8F7E"/>
    <a:srgbClr val="00B297"/>
    <a:srgbClr val="00A585"/>
    <a:srgbClr val="008080"/>
    <a:srgbClr val="006666"/>
    <a:srgbClr val="4DB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31"/>
    <p:restoredTop sz="95118"/>
  </p:normalViewPr>
  <p:slideViewPr>
    <p:cSldViewPr snapToGrid="0" snapToObjects="1">
      <p:cViewPr varScale="1">
        <p:scale>
          <a:sx n="46" d="100"/>
          <a:sy n="46" d="100"/>
        </p:scale>
        <p:origin x="42" y="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customXml" Target="../customXml/item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customXml" Target="../customXml/item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08EBE-6721-4CD4-B1A4-A538502B85AF}" type="datetimeFigureOut">
              <a:rPr lang="es-BO" smtClean="0"/>
              <a:t>8/1/2022</a:t>
            </a:fld>
            <a:endParaRPr lang="es-B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B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B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C4B1DB-F953-46D3-A528-58A5559A0206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737957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0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35" algn="l" defTabSz="9140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72" algn="l" defTabSz="9140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06" algn="l" defTabSz="9140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143" algn="l" defTabSz="9140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178" algn="l" defTabSz="9140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215" algn="l" defTabSz="9140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250" algn="l" defTabSz="9140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286" algn="l" defTabSz="91407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564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sz="1400" b="1" noProof="0" dirty="0"/>
              <a:t>Asegúrese de tener al menos 5 minutos</a:t>
            </a:r>
          </a:p>
        </p:txBody>
      </p:sp>
    </p:spTree>
    <p:extLst>
      <p:ext uri="{BB962C8B-B14F-4D97-AF65-F5344CB8AC3E}">
        <p14:creationId xmlns:p14="http://schemas.microsoft.com/office/powerpoint/2010/main" val="18277414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C" sz="1400" b="1" noProof="0" dirty="0"/>
              <a:t>Asegúrese de tener al menos 5 minutos</a:t>
            </a:r>
          </a:p>
        </p:txBody>
      </p:sp>
    </p:spTree>
    <p:extLst>
      <p:ext uri="{BB962C8B-B14F-4D97-AF65-F5344CB8AC3E}">
        <p14:creationId xmlns:p14="http://schemas.microsoft.com/office/powerpoint/2010/main" val="3459846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931CD7-EB86-294D-A124-762B203A6A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lIns="91407" tIns="45704" rIns="91407" bIns="45704"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ADBDCA8-BF4F-BC43-BE58-B960D610E3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lIns="91407" tIns="45704" rIns="91407" bIns="45704"/>
          <a:lstStyle>
            <a:lvl1pPr marL="0" indent="0" algn="ctr">
              <a:buNone/>
              <a:defRPr sz="2400"/>
            </a:lvl1pPr>
            <a:lvl2pPr marL="457035" indent="0" algn="ctr">
              <a:buNone/>
              <a:defRPr sz="2000"/>
            </a:lvl2pPr>
            <a:lvl3pPr marL="914072" indent="0" algn="ctr">
              <a:buNone/>
              <a:defRPr sz="1800"/>
            </a:lvl3pPr>
            <a:lvl4pPr marL="1371106" indent="0" algn="ctr">
              <a:buNone/>
              <a:defRPr sz="1600"/>
            </a:lvl4pPr>
            <a:lvl5pPr marL="1828143" indent="0" algn="ctr">
              <a:buNone/>
              <a:defRPr sz="1600"/>
            </a:lvl5pPr>
            <a:lvl6pPr marL="2285178" indent="0" algn="ctr">
              <a:buNone/>
              <a:defRPr sz="1600"/>
            </a:lvl6pPr>
            <a:lvl7pPr marL="2742215" indent="0" algn="ctr">
              <a:buNone/>
              <a:defRPr sz="1600"/>
            </a:lvl7pPr>
            <a:lvl8pPr marL="3199250" indent="0" algn="ctr">
              <a:buNone/>
              <a:defRPr sz="1600"/>
            </a:lvl8pPr>
            <a:lvl9pPr marL="3656286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13D6CB-240C-674F-86FC-9FC0FB4B29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9"/>
            <a:ext cx="2743200" cy="365125"/>
          </a:xfrm>
          <a:prstGeom prst="rect">
            <a:avLst/>
          </a:prstGeom>
        </p:spPr>
        <p:txBody>
          <a:bodyPr lIns="91407" tIns="45704" rIns="91407" bIns="45704"/>
          <a:lstStyle/>
          <a:p>
            <a:fld id="{767B9B0C-18AF-EC4C-AC72-CCDA69C87C91}" type="datetimeFigureOut">
              <a:rPr lang="es-ES_tradnl" smtClean="0"/>
              <a:t>08/01/2022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BEC845-C6A5-9B48-AD5B-7BD366D47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9"/>
            <a:ext cx="4114800" cy="365125"/>
          </a:xfrm>
          <a:prstGeom prst="rect">
            <a:avLst/>
          </a:prstGeom>
        </p:spPr>
        <p:txBody>
          <a:bodyPr lIns="91407" tIns="45704" rIns="91407" bIns="45704"/>
          <a:lstStyle/>
          <a:p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9BFD2B-35D1-DA41-BDD1-401B6EE33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9"/>
            <a:ext cx="2743200" cy="365125"/>
          </a:xfrm>
          <a:prstGeom prst="rect">
            <a:avLst/>
          </a:prstGeom>
        </p:spPr>
        <p:txBody>
          <a:bodyPr lIns="91407" tIns="45704" rIns="91407" bIns="45704"/>
          <a:lstStyle/>
          <a:p>
            <a:fld id="{3E60CD5D-6B32-6D47-8E1A-24A211A8FE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35998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47CF5A58-253B-49E4-82A6-24470C7E7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66428" y="2835458"/>
            <a:ext cx="3630040" cy="1278597"/>
          </a:xfrm>
          <a:prstGeom prst="rect">
            <a:avLst/>
          </a:prstGeom>
        </p:spPr>
      </p:pic>
      <p:pic>
        <p:nvPicPr>
          <p:cNvPr id="107" name="pasted-image.pdf" descr="pasted-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4168" y="2796092"/>
            <a:ext cx="82809" cy="837192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You"/>
          <p:cNvSpPr txBox="1"/>
          <p:nvPr/>
        </p:nvSpPr>
        <p:spPr>
          <a:xfrm>
            <a:off x="6794531" y="3052470"/>
            <a:ext cx="4979432" cy="8244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02" tIns="42502" rIns="42502" bIns="42502" anchor="ctr">
            <a:spAutoFit/>
          </a:bodyPr>
          <a:lstStyle>
            <a:lvl1pPr algn="l">
              <a:defRPr sz="4800" cap="all"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defTabSz="488775" hangingPunct="0"/>
            <a:r>
              <a:rPr lang="es-ES" kern="0" dirty="0"/>
              <a:t>gracias</a:t>
            </a:r>
            <a:endParaRPr kern="0" dirty="0"/>
          </a:p>
        </p:txBody>
      </p:sp>
      <p:sp>
        <p:nvSpPr>
          <p:cNvPr id="109" name="Thank"/>
          <p:cNvSpPr txBox="1"/>
          <p:nvPr/>
        </p:nvSpPr>
        <p:spPr>
          <a:xfrm>
            <a:off x="6746908" y="2477936"/>
            <a:ext cx="5164629" cy="10091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02" tIns="42502" rIns="42502" bIns="42502" anchor="ctr">
            <a:spAutoFit/>
          </a:bodyPr>
          <a:lstStyle>
            <a:lvl1pPr algn="l">
              <a:defRPr sz="6000" cap="all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 defTabSz="488775" hangingPunct="0"/>
            <a:r>
              <a:rPr lang="es-ES" kern="0" dirty="0"/>
              <a:t>muchas</a:t>
            </a:r>
            <a:endParaRPr kern="0" dirty="0"/>
          </a:p>
        </p:txBody>
      </p:sp>
    </p:spTree>
    <p:extLst>
      <p:ext uri="{BB962C8B-B14F-4D97-AF65-F5344CB8AC3E}">
        <p14:creationId xmlns:p14="http://schemas.microsoft.com/office/powerpoint/2010/main" val="374061181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od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0"/>
            <a:ext cx="10972800" cy="1081760"/>
          </a:xfrm>
        </p:spPr>
        <p:txBody>
          <a:bodyPr anchor="ctr" anchorCtr="0">
            <a:noAutofit/>
          </a:bodyPr>
          <a:lstStyle>
            <a:lvl1pPr>
              <a:defRPr sz="3300"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609600" y="1340442"/>
            <a:ext cx="10972800" cy="4785722"/>
          </a:xfrm>
          <a:prstGeom prst="rect">
            <a:avLst/>
          </a:prstGeom>
        </p:spPr>
        <p:txBody>
          <a:bodyPr vert="horz" lIns="76503" tIns="38253" rIns="76503" bIns="38253" rtlCol="0">
            <a:noAutofit/>
          </a:bodyPr>
          <a:lstStyle>
            <a:lvl1pPr>
              <a:buClr>
                <a:schemeClr val="tx2"/>
              </a:buClr>
              <a:defRPr sz="2200" b="1">
                <a:solidFill>
                  <a:srgbClr val="000000"/>
                </a:solidFill>
              </a:defRPr>
            </a:lvl1pPr>
            <a:lvl2pPr>
              <a:defRPr sz="2200">
                <a:solidFill>
                  <a:srgbClr val="000000"/>
                </a:solidFill>
              </a:defRPr>
            </a:lvl2pPr>
            <a:lvl3pPr>
              <a:defRPr sz="1900">
                <a:solidFill>
                  <a:srgbClr val="000000"/>
                </a:solidFill>
              </a:defRPr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cxnSp>
        <p:nvCxnSpPr>
          <p:cNvPr id="13" name="Straight Connector 12"/>
          <p:cNvCxnSpPr>
            <a:cxnSpLocks/>
          </p:cNvCxnSpPr>
          <p:nvPr userDrawn="1"/>
        </p:nvCxnSpPr>
        <p:spPr>
          <a:xfrm>
            <a:off x="1" y="1057843"/>
            <a:ext cx="9777275" cy="0"/>
          </a:xfrm>
          <a:prstGeom prst="line">
            <a:avLst/>
          </a:prstGeom>
          <a:ln w="63500" cmpd="sng">
            <a:solidFill>
              <a:srgbClr val="039579"/>
            </a:solidFill>
          </a:ln>
          <a:effectLst>
            <a:glow>
              <a:schemeClr val="accent1"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  <a:reflection stA="73000" endPos="73000" dist="50800" dir="5400000" sy="-100000" algn="bl" rotWithShape="0"/>
            <a:softEdge rad="1016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BEA0A61-A9A8-4D2E-BF90-DB7E34D55FD8}"/>
              </a:ext>
            </a:extLst>
          </p:cNvPr>
          <p:cNvCxnSpPr>
            <a:cxnSpLocks/>
          </p:cNvCxnSpPr>
          <p:nvPr userDrawn="1"/>
        </p:nvCxnSpPr>
        <p:spPr>
          <a:xfrm>
            <a:off x="1" y="1081760"/>
            <a:ext cx="9499043" cy="0"/>
          </a:xfrm>
          <a:prstGeom prst="line">
            <a:avLst/>
          </a:prstGeom>
          <a:ln w="41275">
            <a:solidFill>
              <a:srgbClr val="039579">
                <a:alpha val="57000"/>
              </a:srgb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873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B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B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 lIns="108804" tIns="54402" rIns="108804" bIns="54402"/>
          <a:lstStyle/>
          <a:p>
            <a:pPr algn="ctr" defTabSz="488775" hangingPunct="0"/>
            <a:fld id="{0735B652-01C7-4EA4-850D-6987F7CBF37D}" type="datetimeFigureOut">
              <a:rPr lang="es-BO" sz="1500" kern="0" smtClean="0">
                <a:solidFill>
                  <a:srgbClr val="A5A5A5"/>
                </a:solidFill>
                <a:latin typeface="Open Sans Regular"/>
                <a:sym typeface="Open Sans Regular"/>
              </a:rPr>
              <a:pPr algn="ctr" defTabSz="488775" hangingPunct="0"/>
              <a:t>8/1/2022</a:t>
            </a:fld>
            <a:endParaRPr lang="es-BO" sz="1500" kern="0" dirty="0">
              <a:solidFill>
                <a:srgbClr val="A5A5A5"/>
              </a:solidFill>
              <a:latin typeface="Open Sans Regular"/>
              <a:sym typeface="Open Sans Regular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5" y="6356361"/>
            <a:ext cx="3860800" cy="365125"/>
          </a:xfrm>
          <a:prstGeom prst="rect">
            <a:avLst/>
          </a:prstGeom>
        </p:spPr>
        <p:txBody>
          <a:bodyPr lIns="108804" tIns="54402" rIns="108804" bIns="54402"/>
          <a:lstStyle/>
          <a:p>
            <a:pPr algn="ctr" defTabSz="488775" hangingPunct="0"/>
            <a:endParaRPr lang="es-BO" sz="1500" kern="0" dirty="0">
              <a:solidFill>
                <a:srgbClr val="A5A5A5"/>
              </a:solidFill>
              <a:latin typeface="Open Sans Regular"/>
              <a:sym typeface="Open Sans Regular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1082749" y="6203156"/>
            <a:ext cx="355139" cy="270500"/>
          </a:xfrm>
        </p:spPr>
        <p:txBody>
          <a:bodyPr/>
          <a:lstStyle/>
          <a:p>
            <a:fld id="{30958C16-0AAC-478D-8065-626CC349D4DB}" type="slidenum">
              <a:rPr lang="es-BO" smtClean="0"/>
              <a:pPr/>
              <a:t>‹Nº›</a:t>
            </a:fld>
            <a:endParaRPr lang="es-BO" dirty="0"/>
          </a:p>
        </p:txBody>
      </p:sp>
    </p:spTree>
    <p:extLst>
      <p:ext uri="{BB962C8B-B14F-4D97-AF65-F5344CB8AC3E}">
        <p14:creationId xmlns:p14="http://schemas.microsoft.com/office/powerpoint/2010/main" val="33777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B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0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1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8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2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B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09600" y="6356361"/>
            <a:ext cx="2844800" cy="365125"/>
          </a:xfrm>
          <a:prstGeom prst="rect">
            <a:avLst/>
          </a:prstGeom>
        </p:spPr>
        <p:txBody>
          <a:bodyPr lIns="76503" tIns="38253" rIns="76503" bIns="38253"/>
          <a:lstStyle/>
          <a:p>
            <a:pPr algn="ctr" defTabSz="488775" hangingPunct="0"/>
            <a:fld id="{7CFC500D-5ABE-474C-B97E-585B9D3662C6}" type="datetimeFigureOut">
              <a:rPr lang="es-BO" sz="1500" kern="0" smtClean="0">
                <a:solidFill>
                  <a:prstClr val="black">
                    <a:tint val="75000"/>
                  </a:prstClr>
                </a:solidFill>
                <a:latin typeface="Open Sans Regular"/>
                <a:sym typeface="Open Sans Regular"/>
              </a:rPr>
              <a:pPr algn="ctr" defTabSz="488775" hangingPunct="0"/>
              <a:t>8/1/2022</a:t>
            </a:fld>
            <a:endParaRPr lang="es-BO" sz="1500" kern="0" dirty="0">
              <a:solidFill>
                <a:prstClr val="black">
                  <a:tint val="75000"/>
                </a:prstClr>
              </a:solidFill>
              <a:latin typeface="Open Sans Regular"/>
              <a:sym typeface="Open Sans Regular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65605" y="6356361"/>
            <a:ext cx="3860800" cy="365125"/>
          </a:xfrm>
          <a:prstGeom prst="rect">
            <a:avLst/>
          </a:prstGeom>
        </p:spPr>
        <p:txBody>
          <a:bodyPr lIns="76503" tIns="38253" rIns="76503" bIns="38253"/>
          <a:lstStyle/>
          <a:p>
            <a:pPr algn="ctr" defTabSz="488775" hangingPunct="0"/>
            <a:endParaRPr lang="es-BO" sz="1500" kern="0" dirty="0">
              <a:solidFill>
                <a:prstClr val="black">
                  <a:tint val="75000"/>
                </a:prstClr>
              </a:solidFill>
              <a:latin typeface="Open Sans Regular"/>
              <a:sym typeface="Open Sans Regular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06E7-A4F9-4B08-868E-3443AC5314CB}" type="slidenum">
              <a:rPr lang="es-B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BO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9363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P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768C4B1E-B92B-4E54-AA79-B79919C1539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86717" y="2848583"/>
            <a:ext cx="3630039" cy="1278597"/>
          </a:xfrm>
          <a:prstGeom prst="rect">
            <a:avLst/>
          </a:prstGeom>
        </p:spPr>
      </p:pic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xfrm>
            <a:off x="5524500" y="2573408"/>
            <a:ext cx="5238240" cy="837192"/>
          </a:xfrm>
          <a:prstGeom prst="rect">
            <a:avLst/>
          </a:prstGeom>
        </p:spPr>
        <p:txBody>
          <a:bodyPr anchor="t"/>
          <a:lstStyle>
            <a:lvl1pPr algn="l">
              <a:defRPr sz="5000" cap="all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r>
              <a:t>Title Text</a:t>
            </a:r>
          </a:p>
        </p:txBody>
      </p:sp>
      <p:pic>
        <p:nvPicPr>
          <p:cNvPr id="16" name="pasted-image.pdf" descr="pasted-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3535" y="2796092"/>
            <a:ext cx="82808" cy="837192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January 2018"/>
          <p:cNvSpPr txBox="1"/>
          <p:nvPr/>
        </p:nvSpPr>
        <p:spPr>
          <a:xfrm>
            <a:off x="5484848" y="2683128"/>
            <a:ext cx="5164629" cy="15631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10" tIns="42510" rIns="42510" bIns="42510" anchor="ctr">
            <a:spAutoFit/>
          </a:bodyPr>
          <a:lstStyle>
            <a:lvl1pPr algn="l">
              <a:defRPr sz="4800" cap="all"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defTabSz="488858" hangingPunct="0"/>
            <a:r>
              <a:rPr lang="es-ES" kern="0"/>
              <a:t>NovIembRE 2018</a:t>
            </a:r>
          </a:p>
        </p:txBody>
      </p:sp>
      <p:sp>
        <p:nvSpPr>
          <p:cNvPr id="18" name="Slide Number" hidden="1"/>
          <p:cNvSpPr txBox="1">
            <a:spLocks noGrp="1"/>
          </p:cNvSpPr>
          <p:nvPr>
            <p:ph type="sldNum" sz="quarter" idx="2"/>
          </p:nvPr>
        </p:nvSpPr>
        <p:spPr>
          <a:xfrm>
            <a:off x="6090053" y="6505277"/>
            <a:ext cx="355155" cy="27051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4114784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Sub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90629" y="2321927"/>
            <a:ext cx="9810751" cy="3397050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</a:lvl1pPr>
            <a:lvl2pPr marL="0" indent="0">
              <a:buSzTx/>
              <a:buNone/>
            </a:lvl2pPr>
            <a:lvl3pPr marL="0" indent="0">
              <a:buSzTx/>
              <a:buNone/>
            </a:lvl3pPr>
            <a:lvl4pPr marL="0" indent="0">
              <a:buSzTx/>
              <a:buNone/>
            </a:lvl4pPr>
            <a:lvl5pPr marL="0" indent="0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78310" y="6194227"/>
            <a:ext cx="355155" cy="27051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71E0C2-DAD4-4CB0-B041-54911B8BD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0610407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asted-image.pdf" descr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33" y="6005199"/>
            <a:ext cx="1718027" cy="598339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 : +41 22 552 3659…"/>
          <p:cNvSpPr txBox="1"/>
          <p:nvPr/>
        </p:nvSpPr>
        <p:spPr>
          <a:xfrm>
            <a:off x="8998776" y="5866839"/>
            <a:ext cx="1908409" cy="732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10" tIns="42510" rIns="42510" bIns="42510" anchor="ctr">
            <a:spAutoFit/>
          </a:bodyPr>
          <a:lstStyle/>
          <a:p>
            <a:pPr algn="r" defTabSz="488858" hangingPunct="0">
              <a:defRPr sz="1400">
                <a:solidFill>
                  <a:srgbClr val="676767"/>
                </a:solidFill>
              </a:defRPr>
            </a:pPr>
            <a:r>
              <a:rPr sz="1400" kern="0">
                <a:solidFill>
                  <a:srgbClr val="676767"/>
                </a:solidFill>
                <a:latin typeface="Open Sans Regular"/>
                <a:sym typeface="Open Sans Regular"/>
              </a:rPr>
              <a:t>T : +41 22 552 3659</a:t>
            </a:r>
          </a:p>
          <a:p>
            <a:pPr algn="r" defTabSz="488858" hangingPunct="0">
              <a:defRPr sz="1400" cap="all">
                <a:solidFill>
                  <a:srgbClr val="676767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pPr>
            <a:r>
              <a:rPr sz="1400" kern="0" cap="all">
                <a:solidFill>
                  <a:srgbClr val="676767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sphereproject.org</a:t>
            </a:r>
          </a:p>
        </p:txBody>
      </p:sp>
      <p:pic>
        <p:nvPicPr>
          <p:cNvPr id="49" name="pasted-image.pdf" descr="pasted-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1612" y="6096861"/>
            <a:ext cx="46701" cy="285751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Page"/>
          <p:cNvSpPr txBox="1"/>
          <p:nvPr/>
        </p:nvSpPr>
        <p:spPr>
          <a:xfrm>
            <a:off x="11070541" y="5891216"/>
            <a:ext cx="563251" cy="516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10" tIns="42510" rIns="42510" bIns="42510" anchor="ctr">
            <a:spAutoFit/>
          </a:bodyPr>
          <a:lstStyle>
            <a:lvl1pPr algn="l">
              <a:defRPr sz="1400" cap="all">
                <a:solidFill>
                  <a:srgbClr val="676767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defTabSz="488858" hangingPunct="0"/>
            <a:r>
              <a:rPr kern="0"/>
              <a:t>Page</a:t>
            </a:r>
          </a:p>
        </p:txBody>
      </p:sp>
      <p:sp>
        <p:nvSpPr>
          <p:cNvPr id="51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76516" tIns="38258" rIns="76516" bIns="38258" anchor="t">
            <a:noAutofit/>
          </a:bodyPr>
          <a:lstStyle/>
          <a:p>
            <a:endParaRPr/>
          </a:p>
        </p:txBody>
      </p:sp>
      <p:sp>
        <p:nvSpPr>
          <p:cNvPr id="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0053" y="6505277"/>
            <a:ext cx="355155" cy="27051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8106616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Image"/>
          <p:cNvSpPr>
            <a:spLocks noGrp="1"/>
          </p:cNvSpPr>
          <p:nvPr>
            <p:ph type="pic" sz="half" idx="13"/>
          </p:nvPr>
        </p:nvSpPr>
        <p:spPr>
          <a:xfrm>
            <a:off x="6585984" y="-19499"/>
            <a:ext cx="4901723" cy="5671992"/>
          </a:xfrm>
          <a:prstGeom prst="rect">
            <a:avLst/>
          </a:prstGeom>
        </p:spPr>
        <p:txBody>
          <a:bodyPr lIns="76516" tIns="38258" rIns="76516" bIns="38258" anchor="t">
            <a:noAutofit/>
          </a:bodyPr>
          <a:lstStyle/>
          <a:p>
            <a:endParaRPr/>
          </a:p>
        </p:txBody>
      </p:sp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xfrm>
            <a:off x="892976" y="446490"/>
            <a:ext cx="5000625" cy="1398299"/>
          </a:xfrm>
          <a:prstGeom prst="rect">
            <a:avLst/>
          </a:prstGeom>
        </p:spPr>
        <p:txBody>
          <a:bodyPr anchor="t"/>
          <a:lstStyle/>
          <a:p>
            <a:r>
              <a:t>Title Text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76" y="1839522"/>
            <a:ext cx="5000625" cy="3000375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</a:lvl1pPr>
            <a:lvl2pPr marL="0" indent="0">
              <a:buSzTx/>
              <a:buNone/>
            </a:lvl2pPr>
            <a:lvl3pPr marL="0" indent="0">
              <a:buSzTx/>
              <a:buNone/>
            </a:lvl3pPr>
            <a:lvl4pPr marL="0" indent="0">
              <a:buSzTx/>
              <a:buNone/>
            </a:lvl4pPr>
            <a:lvl5pPr marL="0" indent="0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Pull out quote"/>
          <p:cNvSpPr>
            <a:spLocks noGrp="1"/>
          </p:cNvSpPr>
          <p:nvPr>
            <p:ph type="body" sz="quarter" idx="14"/>
          </p:nvPr>
        </p:nvSpPr>
        <p:spPr>
          <a:xfrm>
            <a:off x="1174784" y="4795250"/>
            <a:ext cx="4604943" cy="28575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>
                <a:solidFill>
                  <a:srgbClr val="00A585"/>
                </a:solidFill>
                <a:latin typeface="Open Sans Bold"/>
                <a:sym typeface="Open Sans Bold"/>
              </a:defRPr>
            </a:lvl1pPr>
          </a:lstStyle>
          <a:p>
            <a:pPr marL="0" indent="0">
              <a:spcBef>
                <a:spcPts val="0"/>
              </a:spcBef>
              <a:buSzTx/>
              <a:buNone/>
              <a:defRPr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pPr>
            <a:endParaRPr/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82741" y="6189770"/>
            <a:ext cx="379200" cy="285905"/>
          </a:xfrm>
          <a:prstGeom prst="rect">
            <a:avLst/>
          </a:prstGeom>
        </p:spPr>
        <p:txBody>
          <a:bodyPr/>
          <a:lstStyle>
            <a:lvl1pPr>
              <a:defRPr sz="1300"/>
            </a:lvl1pPr>
          </a:lstStyle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8366708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90629" y="4473774"/>
            <a:ext cx="9810751" cy="330398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20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lvl1pPr>
            <a:lvl2pPr marL="619929" indent="-247971">
              <a:spcBef>
                <a:spcPts val="0"/>
              </a:spcBef>
              <a:defRPr sz="20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lvl2pPr>
            <a:lvl3pPr marL="991886" indent="-247971">
              <a:spcBef>
                <a:spcPts val="0"/>
              </a:spcBef>
              <a:defRPr sz="20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lvl3pPr>
            <a:lvl4pPr marL="1363843" indent="-247971">
              <a:spcBef>
                <a:spcPts val="0"/>
              </a:spcBef>
              <a:defRPr sz="20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lvl4pPr>
            <a:lvl5pPr marL="1735801" indent="-247971">
              <a:spcBef>
                <a:spcPts val="0"/>
              </a:spcBef>
              <a:defRPr sz="20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0" name="“Type a quote here.”"/>
          <p:cNvSpPr>
            <a:spLocks noGrp="1"/>
          </p:cNvSpPr>
          <p:nvPr>
            <p:ph type="body" sz="quarter" idx="13"/>
          </p:nvPr>
        </p:nvSpPr>
        <p:spPr>
          <a:xfrm>
            <a:off x="1190629" y="2915543"/>
            <a:ext cx="9810751" cy="65186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4800">
                <a:solidFill>
                  <a:srgbClr val="00B297"/>
                </a:solidFill>
                <a:latin typeface="Open Sans Regular"/>
                <a:sym typeface="Open Sans Regular"/>
              </a:defRPr>
            </a:lvl1pPr>
          </a:lstStyle>
          <a:p>
            <a:pPr marL="0" indent="0">
              <a:spcBef>
                <a:spcPts val="0"/>
              </a:spcBef>
              <a:buSzTx/>
              <a:buNone/>
              <a:defRPr sz="4800">
                <a:solidFill>
                  <a:srgbClr val="00B297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82747" y="6194227"/>
            <a:ext cx="355155" cy="27051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102019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47CF5A58-253B-49E4-82A6-24470C7E7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66429" y="2835458"/>
            <a:ext cx="3630039" cy="1278597"/>
          </a:xfrm>
          <a:prstGeom prst="rect">
            <a:avLst/>
          </a:prstGeom>
        </p:spPr>
      </p:pic>
      <p:pic>
        <p:nvPicPr>
          <p:cNvPr id="107" name="pasted-image.pdf" descr="pasted-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4165" y="2796092"/>
            <a:ext cx="82809" cy="837192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You"/>
          <p:cNvSpPr txBox="1"/>
          <p:nvPr/>
        </p:nvSpPr>
        <p:spPr>
          <a:xfrm>
            <a:off x="6794531" y="3052461"/>
            <a:ext cx="4979432" cy="8245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10" tIns="42510" rIns="42510" bIns="42510" anchor="ctr">
            <a:spAutoFit/>
          </a:bodyPr>
          <a:lstStyle>
            <a:lvl1pPr algn="l">
              <a:defRPr sz="4800" cap="all"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defTabSz="488858" hangingPunct="0"/>
            <a:r>
              <a:rPr lang="es-ES" kern="0" dirty="0"/>
              <a:t>gracias</a:t>
            </a:r>
            <a:endParaRPr kern="0" dirty="0"/>
          </a:p>
        </p:txBody>
      </p:sp>
      <p:sp>
        <p:nvSpPr>
          <p:cNvPr id="109" name="Thank"/>
          <p:cNvSpPr txBox="1"/>
          <p:nvPr/>
        </p:nvSpPr>
        <p:spPr>
          <a:xfrm>
            <a:off x="6746908" y="2477927"/>
            <a:ext cx="5164629" cy="10091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10" tIns="42510" rIns="42510" bIns="42510" anchor="ctr">
            <a:spAutoFit/>
          </a:bodyPr>
          <a:lstStyle>
            <a:lvl1pPr algn="l">
              <a:defRPr sz="6000" cap="all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pPr defTabSz="488858" hangingPunct="0"/>
            <a:r>
              <a:rPr lang="es-ES" kern="0" dirty="0"/>
              <a:t>muchas</a:t>
            </a:r>
            <a:endParaRPr kern="0" dirty="0"/>
          </a:p>
        </p:txBody>
      </p:sp>
    </p:spTree>
    <p:extLst>
      <p:ext uri="{BB962C8B-B14F-4D97-AF65-F5344CB8AC3E}">
        <p14:creationId xmlns:p14="http://schemas.microsoft.com/office/powerpoint/2010/main" val="8979504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eño personalizado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4793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"/>
          <p:cNvSpPr/>
          <p:nvPr/>
        </p:nvSpPr>
        <p:spPr>
          <a:xfrm>
            <a:off x="-3258" y="-50091"/>
            <a:ext cx="12198515" cy="6958181"/>
          </a:xfrm>
          <a:prstGeom prst="rect">
            <a:avLst/>
          </a:prstGeom>
          <a:solidFill>
            <a:srgbClr val="00A585"/>
          </a:solidFill>
          <a:ln w="12700">
            <a:miter lim="400000"/>
          </a:ln>
        </p:spPr>
        <p:txBody>
          <a:bodyPr lIns="42507" tIns="42507" rIns="42507" bIns="42507" anchor="ctr"/>
          <a:lstStyle/>
          <a:p>
            <a:pPr algn="ctr" defTabSz="488858" hangingPunct="0">
              <a:defRPr sz="24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000" kern="0" dirty="0">
              <a:solidFill>
                <a:srgbClr val="FFFFFF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1190632" y="1151930"/>
            <a:ext cx="9810751" cy="794742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90632" y="2321927"/>
            <a:ext cx="9810751" cy="3397050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  <a:lvl2pPr marL="0" indent="0">
              <a:buSzTx/>
              <a:buNone/>
              <a:defRPr>
                <a:solidFill>
                  <a:srgbClr val="FFFFFF"/>
                </a:solidFill>
              </a:defRPr>
            </a:lvl2pPr>
            <a:lvl3pPr marL="0" indent="0">
              <a:buSzTx/>
              <a:buNone/>
              <a:defRPr>
                <a:solidFill>
                  <a:srgbClr val="FFFFFF"/>
                </a:solidFill>
              </a:defRPr>
            </a:lvl3pPr>
            <a:lvl4pPr marL="0" indent="0">
              <a:buSzTx/>
              <a:buNone/>
              <a:defRPr>
                <a:solidFill>
                  <a:srgbClr val="FFFFFF"/>
                </a:solidFill>
              </a:defRPr>
            </a:lvl4pPr>
            <a:lvl5pPr marL="0" indent="0">
              <a:buSzTx/>
              <a:buNone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37" name="pasted-image.pdf" descr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1615" y="6096862"/>
            <a:ext cx="46700" cy="285751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Page"/>
          <p:cNvSpPr txBox="1"/>
          <p:nvPr/>
        </p:nvSpPr>
        <p:spPr>
          <a:xfrm>
            <a:off x="11070545" y="5891220"/>
            <a:ext cx="563251" cy="516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2507" tIns="42507" rIns="42507" bIns="42507" anchor="ctr">
            <a:spAutoFit/>
          </a:bodyPr>
          <a:lstStyle>
            <a:lvl1pPr algn="l">
              <a:defRPr sz="1400" cap="all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defTabSz="488858" hangingPunct="0"/>
            <a:r>
              <a:rPr kern="0" dirty="0"/>
              <a:t>Page</a:t>
            </a:r>
          </a:p>
        </p:txBody>
      </p:sp>
      <p:pic>
        <p:nvPicPr>
          <p:cNvPr id="39" name="pasted-image.pdf" descr="pasted-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37" y="5969481"/>
            <a:ext cx="1718025" cy="598339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78309" y="6194234"/>
            <a:ext cx="423825" cy="261929"/>
          </a:xfrm>
          <a:prstGeom prst="rect">
            <a:avLst/>
          </a:prstGeom>
        </p:spPr>
        <p:txBody>
          <a:bodyPr lIns="76513" tIns="38258" rIns="76513" bIns="38258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485803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13632432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31751556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30328142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7573643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6279079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2061729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25811366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6558078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6748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13573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7502924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152407"/>
            <a:ext cx="2743200" cy="597376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152407"/>
            <a:ext cx="8026400" cy="5973763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13966747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ES_trad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1766515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27979125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14960698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30524482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19117375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27310421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37754968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2243265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"/>
          <p:cNvSpPr/>
          <p:nvPr/>
        </p:nvSpPr>
        <p:spPr>
          <a:xfrm>
            <a:off x="-3258" y="-50091"/>
            <a:ext cx="12198515" cy="6958181"/>
          </a:xfrm>
          <a:prstGeom prst="rect">
            <a:avLst/>
          </a:prstGeom>
          <a:solidFill>
            <a:srgbClr val="00A585"/>
          </a:solidFill>
          <a:ln w="12700">
            <a:miter lim="400000"/>
          </a:ln>
        </p:spPr>
        <p:txBody>
          <a:bodyPr lIns="42502" tIns="42502" rIns="42502" bIns="42502" anchor="ctr"/>
          <a:lstStyle/>
          <a:p>
            <a:pPr algn="ctr" defTabSz="488775" hangingPunct="0">
              <a:defRPr sz="24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2400" kern="0" dirty="0">
              <a:solidFill>
                <a:srgbClr val="FFFFFF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1190632" y="1151930"/>
            <a:ext cx="9810751" cy="794742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90632" y="2321927"/>
            <a:ext cx="9810751" cy="3397050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  <a:lvl2pPr marL="0" indent="0">
              <a:buSzTx/>
              <a:buNone/>
              <a:defRPr>
                <a:solidFill>
                  <a:srgbClr val="FFFFFF"/>
                </a:solidFill>
              </a:defRPr>
            </a:lvl2pPr>
            <a:lvl3pPr marL="0" indent="0">
              <a:buSzTx/>
              <a:buNone/>
              <a:defRPr>
                <a:solidFill>
                  <a:srgbClr val="FFFFFF"/>
                </a:solidFill>
              </a:defRPr>
            </a:lvl3pPr>
            <a:lvl4pPr marL="0" indent="0">
              <a:buSzTx/>
              <a:buNone/>
              <a:defRPr>
                <a:solidFill>
                  <a:srgbClr val="FFFFFF"/>
                </a:solidFill>
              </a:defRPr>
            </a:lvl4pPr>
            <a:lvl5pPr marL="0" indent="0">
              <a:buSzTx/>
              <a:buNone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37" name="pasted-image.pdf" descr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1615" y="6096863"/>
            <a:ext cx="46700" cy="285751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Page"/>
          <p:cNvSpPr txBox="1"/>
          <p:nvPr/>
        </p:nvSpPr>
        <p:spPr>
          <a:xfrm>
            <a:off x="11070545" y="5891225"/>
            <a:ext cx="563251" cy="516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02" tIns="42502" rIns="42502" bIns="42502" anchor="ctr">
            <a:spAutoFit/>
          </a:bodyPr>
          <a:lstStyle>
            <a:lvl1pPr algn="l">
              <a:defRPr sz="1400" cap="all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defTabSz="488775" hangingPunct="0"/>
            <a:r>
              <a:rPr kern="0" dirty="0"/>
              <a:t>Page</a:t>
            </a:r>
          </a:p>
        </p:txBody>
      </p:sp>
      <p:pic>
        <p:nvPicPr>
          <p:cNvPr id="39" name="pasted-image.pdf" descr="pasted-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37" y="5969482"/>
            <a:ext cx="1718025" cy="598339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78310" y="6194227"/>
            <a:ext cx="355139" cy="2705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8137424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37067510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174888755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152401"/>
            <a:ext cx="2743200" cy="597376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152401"/>
            <a:ext cx="8026400" cy="5973763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34933535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931CD7-EB86-294D-A124-762B203A6A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ADBDCA8-BF4F-BC43-BE58-B960D610E3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77" indent="0" algn="ctr">
              <a:buNone/>
              <a:defRPr sz="2000"/>
            </a:lvl2pPr>
            <a:lvl3pPr marL="914353" indent="0" algn="ctr">
              <a:buNone/>
              <a:defRPr sz="1800"/>
            </a:lvl3pPr>
            <a:lvl4pPr marL="1371530" indent="0" algn="ctr">
              <a:buNone/>
              <a:defRPr sz="1600"/>
            </a:lvl4pPr>
            <a:lvl5pPr marL="1828706" indent="0" algn="ctr">
              <a:buNone/>
              <a:defRPr sz="1600"/>
            </a:lvl5pPr>
            <a:lvl6pPr marL="2285883" indent="0" algn="ctr">
              <a:buNone/>
              <a:defRPr sz="1600"/>
            </a:lvl6pPr>
            <a:lvl7pPr marL="2743060" indent="0" algn="ctr">
              <a:buNone/>
              <a:defRPr sz="1600"/>
            </a:lvl7pPr>
            <a:lvl8pPr marL="3200236" indent="0" algn="ctr">
              <a:buNone/>
              <a:defRPr sz="1600"/>
            </a:lvl8pPr>
            <a:lvl9pPr marL="3657413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13D6CB-240C-674F-86FC-9FC0FB4B29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54AA017D-5E87-4C53-8DCD-266071BC834C}" type="datetime1">
              <a:rPr lang="es-BO" smtClean="0"/>
              <a:t>8/1/2022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BEC845-C6A5-9B48-AD5B-7BD366D47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s-BO"/>
              <a:t>Modulo de capacitacion Esfera ' NDMA</a:t>
            </a:r>
            <a:endParaRPr lang="es-ES_tradn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9BFD2B-35D1-DA41-BDD1-401B6EE33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60CD5D-6B32-6D47-8E1A-24A211A8FE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14304115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eño personalizado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9935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Text"/>
          <p:cNvSpPr txBox="1">
            <a:spLocks noGrp="1"/>
          </p:cNvSpPr>
          <p:nvPr>
            <p:ph type="title"/>
          </p:nvPr>
        </p:nvSpPr>
        <p:spPr>
          <a:xfrm>
            <a:off x="1190625" y="1151930"/>
            <a:ext cx="9810750" cy="794742"/>
          </a:xfrm>
          <a:prstGeom prst="rect">
            <a:avLst/>
          </a:prstGeom>
        </p:spPr>
        <p:txBody>
          <a:bodyPr anchor="t"/>
          <a:lstStyle/>
          <a:p>
            <a:r>
              <a:t>Title Text</a:t>
            </a:r>
          </a:p>
        </p:txBody>
      </p:sp>
      <p:sp>
        <p:nvSpPr>
          <p:cNvPr id="2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90625" y="2321927"/>
            <a:ext cx="9810750" cy="3397050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>
                <a:solidFill>
                  <a:srgbClr val="000000"/>
                </a:solidFill>
              </a:defRPr>
            </a:lvl1pPr>
            <a:lvl2pPr marL="0" indent="0">
              <a:buSzTx/>
              <a:buNone/>
              <a:defRPr>
                <a:solidFill>
                  <a:srgbClr val="000000"/>
                </a:solidFill>
              </a:defRPr>
            </a:lvl2pPr>
            <a:lvl3pPr marL="0" indent="0">
              <a:buSzTx/>
              <a:buNone/>
              <a:defRPr>
                <a:solidFill>
                  <a:srgbClr val="000000"/>
                </a:solidFill>
              </a:defRPr>
            </a:lvl3pPr>
            <a:lvl4pPr marL="0" indent="0">
              <a:buSzTx/>
              <a:buNone/>
              <a:defRPr>
                <a:solidFill>
                  <a:srgbClr val="000000"/>
                </a:solidFill>
              </a:defRPr>
            </a:lvl4pPr>
            <a:lvl5pPr marL="0" indent="0">
              <a:buSzTx/>
              <a:buNone/>
              <a:defRPr>
                <a:solidFill>
                  <a:srgbClr val="000000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AF0B512A-891C-4556-9A20-473CF1CDBEDA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921091" y="6348738"/>
            <a:ext cx="331822" cy="254044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l">
              <a:defRPr sz="984"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64308765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3154509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pasted-image.pdf" descr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349" y="937589"/>
            <a:ext cx="4277049" cy="19928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7" name="pasted-image.pdf" descr="pasted-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983" y="1515408"/>
            <a:ext cx="125510" cy="1268892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You"/>
          <p:cNvSpPr txBox="1"/>
          <p:nvPr/>
        </p:nvSpPr>
        <p:spPr>
          <a:xfrm>
            <a:off x="5560078" y="2149854"/>
            <a:ext cx="4979432" cy="5915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l">
              <a:defRPr sz="4800" cap="all"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r>
              <a:rPr sz="3375" dirty="0"/>
              <a:t>You</a:t>
            </a:r>
          </a:p>
        </p:txBody>
      </p:sp>
      <p:sp>
        <p:nvSpPr>
          <p:cNvPr id="109" name="Thank"/>
          <p:cNvSpPr txBox="1"/>
          <p:nvPr/>
        </p:nvSpPr>
        <p:spPr>
          <a:xfrm>
            <a:off x="5517376" y="1368105"/>
            <a:ext cx="5164629" cy="7214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l">
              <a:defRPr sz="6000" cap="all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lvl1pPr>
          </a:lstStyle>
          <a:p>
            <a:r>
              <a:rPr sz="4219" dirty="0"/>
              <a:t>Thank</a:t>
            </a:r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4D75C9F5-A1B9-4391-B78F-9DFD4DC172FA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652348" y="6344246"/>
            <a:ext cx="331822" cy="25404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094530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asted-image.pdf" descr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37" y="6005201"/>
            <a:ext cx="1718025" cy="598339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T : +41 22 552 3659…"/>
          <p:cNvSpPr txBox="1"/>
          <p:nvPr/>
        </p:nvSpPr>
        <p:spPr>
          <a:xfrm>
            <a:off x="8998769" y="5866843"/>
            <a:ext cx="1908411" cy="732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02" tIns="42502" rIns="42502" bIns="42502" anchor="ctr">
            <a:spAutoFit/>
          </a:bodyPr>
          <a:lstStyle/>
          <a:p>
            <a:pPr algn="r" defTabSz="488775" hangingPunct="0">
              <a:defRPr sz="1400">
                <a:solidFill>
                  <a:srgbClr val="676767"/>
                </a:solidFill>
              </a:defRPr>
            </a:pPr>
            <a:r>
              <a:rPr sz="1400" kern="0" dirty="0">
                <a:solidFill>
                  <a:srgbClr val="676767"/>
                </a:solidFill>
                <a:latin typeface="Open Sans Regular"/>
                <a:sym typeface="Open Sans Regular"/>
              </a:rPr>
              <a:t>T : +41 22 552 3659</a:t>
            </a:r>
          </a:p>
          <a:p>
            <a:pPr algn="r" defTabSz="488775" hangingPunct="0">
              <a:defRPr sz="1400" cap="all">
                <a:solidFill>
                  <a:srgbClr val="676767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pPr>
            <a:r>
              <a:rPr sz="1400" kern="0" cap="all" dirty="0">
                <a:solidFill>
                  <a:srgbClr val="676767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sphereproject.org</a:t>
            </a:r>
          </a:p>
        </p:txBody>
      </p:sp>
      <p:pic>
        <p:nvPicPr>
          <p:cNvPr id="49" name="pasted-image.pdf" descr="pasted-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71615" y="6096863"/>
            <a:ext cx="46700" cy="285751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Page"/>
          <p:cNvSpPr txBox="1"/>
          <p:nvPr/>
        </p:nvSpPr>
        <p:spPr>
          <a:xfrm>
            <a:off x="11070545" y="5891225"/>
            <a:ext cx="563251" cy="516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02" tIns="42502" rIns="42502" bIns="42502" anchor="ctr">
            <a:spAutoFit/>
          </a:bodyPr>
          <a:lstStyle>
            <a:lvl1pPr algn="l">
              <a:defRPr sz="1400" cap="all">
                <a:solidFill>
                  <a:srgbClr val="676767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defTabSz="488775" hangingPunct="0"/>
            <a:r>
              <a:rPr kern="0" dirty="0"/>
              <a:t>Page</a:t>
            </a:r>
          </a:p>
        </p:txBody>
      </p:sp>
      <p:sp>
        <p:nvSpPr>
          <p:cNvPr id="51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76503" tIns="38250" rIns="76503" bIns="38250" anchor="t">
            <a:noAutofit/>
          </a:bodyPr>
          <a:lstStyle/>
          <a:p>
            <a:endParaRPr dirty="0"/>
          </a:p>
        </p:txBody>
      </p:sp>
      <p:sp>
        <p:nvSpPr>
          <p:cNvPr id="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090055" y="6505278"/>
            <a:ext cx="355139" cy="2705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4607365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Image"/>
          <p:cNvSpPr>
            <a:spLocks noGrp="1"/>
          </p:cNvSpPr>
          <p:nvPr>
            <p:ph type="pic" sz="half" idx="13"/>
          </p:nvPr>
        </p:nvSpPr>
        <p:spPr>
          <a:xfrm>
            <a:off x="6585984" y="-19499"/>
            <a:ext cx="4901723" cy="5671992"/>
          </a:xfrm>
          <a:prstGeom prst="rect">
            <a:avLst/>
          </a:prstGeom>
        </p:spPr>
        <p:txBody>
          <a:bodyPr lIns="76503" tIns="38250" rIns="76503" bIns="38250" anchor="t">
            <a:noAutofit/>
          </a:bodyPr>
          <a:lstStyle/>
          <a:p>
            <a:endParaRPr dirty="0"/>
          </a:p>
        </p:txBody>
      </p:sp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xfrm>
            <a:off x="892976" y="446490"/>
            <a:ext cx="5000625" cy="1398299"/>
          </a:xfrm>
          <a:prstGeom prst="rect">
            <a:avLst/>
          </a:prstGeom>
        </p:spPr>
        <p:txBody>
          <a:bodyPr anchor="t"/>
          <a:lstStyle/>
          <a:p>
            <a:r>
              <a:t>Title Text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76" y="1839522"/>
            <a:ext cx="5000625" cy="3000375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</a:lvl1pPr>
            <a:lvl2pPr marL="0" indent="0">
              <a:buSzTx/>
              <a:buNone/>
            </a:lvl2pPr>
            <a:lvl3pPr marL="0" indent="0">
              <a:buSzTx/>
              <a:buNone/>
            </a:lvl3pPr>
            <a:lvl4pPr marL="0" indent="0">
              <a:buSzTx/>
              <a:buNone/>
            </a:lvl4pPr>
            <a:lvl5pPr marL="0" indent="0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Pull out quote"/>
          <p:cNvSpPr>
            <a:spLocks noGrp="1"/>
          </p:cNvSpPr>
          <p:nvPr>
            <p:ph type="body" sz="quarter" idx="14"/>
          </p:nvPr>
        </p:nvSpPr>
        <p:spPr>
          <a:xfrm>
            <a:off x="1174788" y="4795252"/>
            <a:ext cx="4604941" cy="28575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>
                <a:solidFill>
                  <a:srgbClr val="00A585"/>
                </a:solidFill>
                <a:latin typeface="Open Sans Bold"/>
                <a:sym typeface="Open Sans Bold"/>
              </a:defRPr>
            </a:lvl1pPr>
          </a:lstStyle>
          <a:p>
            <a:pPr marL="0" indent="0">
              <a:spcBef>
                <a:spcPts val="0"/>
              </a:spcBef>
              <a:buSzTx/>
              <a:buNone/>
              <a:defRPr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pPr>
            <a:endParaRPr/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82741" y="6189772"/>
            <a:ext cx="379184" cy="285889"/>
          </a:xfrm>
          <a:prstGeom prst="rect">
            <a:avLst/>
          </a:prstGeom>
        </p:spPr>
        <p:txBody>
          <a:bodyPr/>
          <a:lstStyle>
            <a:lvl1pPr>
              <a:defRPr sz="1300"/>
            </a:lvl1pPr>
          </a:lstStyle>
          <a:p>
            <a:fld id="{86CB4B4D-7CA3-9044-876B-883B54F8677D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5282748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1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76" y="1830593"/>
            <a:ext cx="10406063" cy="442019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238136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90632" y="4473774"/>
            <a:ext cx="9810751" cy="330398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SzTx/>
              <a:buNone/>
              <a:defRPr sz="20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lvl1pPr>
            <a:lvl2pPr marL="619824" indent="-247929">
              <a:spcBef>
                <a:spcPts val="0"/>
              </a:spcBef>
              <a:defRPr sz="20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lvl2pPr>
            <a:lvl3pPr marL="991717" indent="-247929">
              <a:spcBef>
                <a:spcPts val="0"/>
              </a:spcBef>
              <a:defRPr sz="20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lvl3pPr>
            <a:lvl4pPr marL="1363610" indent="-247929">
              <a:spcBef>
                <a:spcPts val="0"/>
              </a:spcBef>
              <a:defRPr sz="20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lvl4pPr>
            <a:lvl5pPr marL="1735505" indent="-247929">
              <a:spcBef>
                <a:spcPts val="0"/>
              </a:spcBef>
              <a:defRPr sz="200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0" name="“Type a quote here.”"/>
          <p:cNvSpPr>
            <a:spLocks noGrp="1"/>
          </p:cNvSpPr>
          <p:nvPr>
            <p:ph type="body" sz="quarter" idx="13"/>
          </p:nvPr>
        </p:nvSpPr>
        <p:spPr>
          <a:xfrm>
            <a:off x="1190632" y="2915543"/>
            <a:ext cx="9810751" cy="65186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None/>
              <a:defRPr sz="4800">
                <a:solidFill>
                  <a:srgbClr val="00B297"/>
                </a:solidFill>
                <a:latin typeface="Open Sans Regular"/>
                <a:sym typeface="Open Sans Regular"/>
              </a:defRPr>
            </a:lvl1pPr>
          </a:lstStyle>
          <a:p>
            <a:pPr marL="0" indent="0">
              <a:spcBef>
                <a:spcPts val="0"/>
              </a:spcBef>
              <a:buSzTx/>
              <a:buNone/>
              <a:defRPr sz="4800">
                <a:solidFill>
                  <a:srgbClr val="00B297"/>
                </a:solidFill>
                <a:latin typeface="Open Sans Regular"/>
                <a:ea typeface="Open Sans Regular"/>
                <a:cs typeface="Open Sans Regular"/>
                <a:sym typeface="Open Sans Regular"/>
              </a:defRPr>
            </a:pPr>
            <a:endParaRPr/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82749" y="6194227"/>
            <a:ext cx="355139" cy="2705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9840371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asted-image.pdf" descr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627" y="447589"/>
            <a:ext cx="82808" cy="837191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Our…"/>
          <p:cNvSpPr txBox="1"/>
          <p:nvPr/>
        </p:nvSpPr>
        <p:spPr>
          <a:xfrm>
            <a:off x="832573" y="232172"/>
            <a:ext cx="4433178" cy="12492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02" tIns="42502" rIns="42502" bIns="42502">
            <a:spAutoFit/>
          </a:bodyPr>
          <a:lstStyle/>
          <a:p>
            <a:pPr defTabSz="488775" hangingPunct="0">
              <a:lnSpc>
                <a:spcPct val="70000"/>
              </a:lnSpc>
              <a:defRPr sz="5400" cap="all">
                <a:solidFill>
                  <a:srgbClr val="000000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endParaRPr lang="en-US" sz="5400" kern="0" cap="all" dirty="0">
              <a:solidFill>
                <a:srgbClr val="000000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  <a:p>
            <a:pPr defTabSz="488775" hangingPunct="0">
              <a:lnSpc>
                <a:spcPct val="70000"/>
              </a:lnSpc>
              <a:defRPr sz="5400" cap="all"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pPr>
            <a:r>
              <a:rPr sz="5400" kern="0" cap="all" dirty="0"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Contact</a:t>
            </a:r>
            <a:r>
              <a:rPr lang="es-ES" sz="5400" kern="0" cap="all" dirty="0"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o</a:t>
            </a:r>
            <a:r>
              <a:rPr sz="5400" kern="0" cap="all" dirty="0"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</a:t>
            </a:r>
          </a:p>
        </p:txBody>
      </p:sp>
      <p:sp>
        <p:nvSpPr>
          <p:cNvPr id="90" name="Christine Knudson…"/>
          <p:cNvSpPr txBox="1"/>
          <p:nvPr/>
        </p:nvSpPr>
        <p:spPr>
          <a:xfrm>
            <a:off x="1186697" y="2982519"/>
            <a:ext cx="4446511" cy="13195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02" tIns="42502" rIns="42502" bIns="42502">
            <a:spAutoFit/>
          </a:bodyPr>
          <a:lstStyle/>
          <a:p>
            <a:pPr algn="ctr" defTabSz="488775" hangingPunct="0">
              <a:defRPr sz="3600">
                <a:solidFill>
                  <a:srgbClr val="00A585"/>
                </a:solidFill>
              </a:defRPr>
            </a:pPr>
            <a:r>
              <a:rPr lang="es-ES" sz="3600" kern="0" dirty="0">
                <a:solidFill>
                  <a:srgbClr val="00A585"/>
                </a:solidFill>
                <a:latin typeface="Open Sans Regular"/>
                <a:sym typeface="Open Sans Regular"/>
              </a:rPr>
              <a:t>Su nombre</a:t>
            </a:r>
          </a:p>
          <a:p>
            <a:pPr algn="ctr" defTabSz="488775" hangingPunct="0">
              <a:defRPr cap="all">
                <a:solidFill>
                  <a:srgbClr val="676767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pPr>
            <a:r>
              <a:rPr lang="es-ES" sz="1500" kern="0" cap="all" dirty="0">
                <a:solidFill>
                  <a:srgbClr val="676767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Su posición en la organización</a:t>
            </a:r>
          </a:p>
          <a:p>
            <a:pPr algn="ctr" defTabSz="488775" hangingPunct="0">
              <a:spcBef>
                <a:spcPts val="1674"/>
              </a:spcBef>
              <a:defRPr>
                <a:solidFill>
                  <a:srgbClr val="676767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lang="es-ES" sz="1500" kern="0" dirty="0">
                <a:solidFill>
                  <a:srgbClr val="676767"/>
                </a:solidFill>
                <a:latin typeface="Open Sans"/>
                <a:ea typeface="Open Sans"/>
                <a:cs typeface="Open Sans"/>
                <a:sym typeface="Open Sans"/>
              </a:rPr>
              <a:t>your.name@organisation.org</a:t>
            </a:r>
          </a:p>
        </p:txBody>
      </p:sp>
      <p:sp>
        <p:nvSpPr>
          <p:cNvPr id="91" name="Barbara Sartore…"/>
          <p:cNvSpPr txBox="1"/>
          <p:nvPr/>
        </p:nvSpPr>
        <p:spPr>
          <a:xfrm>
            <a:off x="6532603" y="2982521"/>
            <a:ext cx="4446511" cy="13195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02" tIns="42502" rIns="42502" bIns="42502">
            <a:spAutoFit/>
          </a:bodyPr>
          <a:lstStyle/>
          <a:p>
            <a:pPr algn="ctr" defTabSz="488775" hangingPunct="0">
              <a:defRPr sz="3600">
                <a:solidFill>
                  <a:srgbClr val="00A585"/>
                </a:solidFill>
              </a:defRPr>
            </a:pPr>
            <a:r>
              <a:rPr lang="es-ES" sz="3600" kern="0" dirty="0">
                <a:solidFill>
                  <a:srgbClr val="00A585"/>
                </a:solidFill>
                <a:latin typeface="Open Sans Regular"/>
                <a:sym typeface="Open Sans Regular"/>
              </a:rPr>
              <a:t>Oficina de Esfera</a:t>
            </a:r>
          </a:p>
          <a:p>
            <a:pPr algn="ctr" defTabSz="488775" hangingPunct="0">
              <a:defRPr cap="all">
                <a:solidFill>
                  <a:srgbClr val="676767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pPr>
            <a:r>
              <a:rPr lang="es-ES" sz="1500" kern="0" cap="all" dirty="0">
                <a:solidFill>
                  <a:srgbClr val="676767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MANTÉNGASE EN CONTACTO</a:t>
            </a:r>
          </a:p>
          <a:p>
            <a:pPr algn="ctr" defTabSz="488775" hangingPunct="0">
              <a:spcBef>
                <a:spcPts val="1674"/>
              </a:spcBef>
              <a:defRPr>
                <a:solidFill>
                  <a:srgbClr val="676767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lang="es-ES" sz="1500" kern="0" dirty="0">
                <a:solidFill>
                  <a:srgbClr val="676767"/>
                </a:solidFill>
                <a:latin typeface="Open Sans"/>
                <a:ea typeface="Open Sans"/>
                <a:cs typeface="Open Sans"/>
                <a:sym typeface="Open Sans"/>
              </a:rPr>
              <a:t>info@spherestandards.org</a:t>
            </a:r>
          </a:p>
        </p:txBody>
      </p:sp>
      <p:sp>
        <p:nvSpPr>
          <p:cNvPr id="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58935" y="6194227"/>
            <a:ext cx="355139" cy="2705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2425354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7.xml"/><Relationship Id="rId9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4CD83EA6-AA5B-144B-8978-CE5C75F4AEC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19381"/>
            <a:ext cx="12192000" cy="683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29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83" r:id="rId3"/>
  </p:sldLayoutIdLst>
  <p:txStyles>
    <p:titleStyle>
      <a:lvl1pPr algn="l" defTabSz="914072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18" indent="-228518" algn="l" defTabSz="91407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554" indent="-228518" algn="l" defTabSz="9140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89" indent="-228518" algn="l" defTabSz="9140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25" indent="-228518" algn="l" defTabSz="9140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660" indent="-228518" algn="l" defTabSz="9140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697" indent="-228518" algn="l" defTabSz="9140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32" indent="-228518" algn="l" defTabSz="9140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67" indent="-228518" algn="l" defTabSz="9140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03" indent="-228518" algn="l" defTabSz="9140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2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06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3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78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15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50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86" algn="l" defTabSz="9140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rgbClr val="EEEBF9"/>
            </a:gs>
            <a:gs pos="0">
              <a:schemeClr val="bg1"/>
            </a:gs>
            <a:gs pos="100000">
              <a:srgbClr val="A296DE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92976" y="312546"/>
            <a:ext cx="10406063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02" tIns="42502" rIns="42502" bIns="42502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-5335212" y="257576"/>
            <a:ext cx="10406063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02" tIns="42502" rIns="42502" bIns="42502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4" name="pasted-image.pdf" descr="pasted-image.pd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7337" y="5969482"/>
            <a:ext cx="1718025" cy="59833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asted-image.pdf" descr="pasted-image.pdf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971615" y="6096863"/>
            <a:ext cx="46700" cy="28575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Page"/>
          <p:cNvSpPr txBox="1"/>
          <p:nvPr/>
        </p:nvSpPr>
        <p:spPr>
          <a:xfrm>
            <a:off x="11070545" y="5891225"/>
            <a:ext cx="563251" cy="516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02" tIns="42502" rIns="42502" bIns="42502" anchor="ctr">
            <a:spAutoFit/>
          </a:bodyPr>
          <a:lstStyle>
            <a:lvl1pPr algn="l">
              <a:defRPr sz="1400" cap="all">
                <a:solidFill>
                  <a:srgbClr val="676767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defTabSz="488775" hangingPunct="0"/>
            <a:r>
              <a:rPr kern="0" dirty="0"/>
              <a:t>Page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82749" y="6203156"/>
            <a:ext cx="355139" cy="270500"/>
          </a:xfrm>
          <a:prstGeom prst="rect">
            <a:avLst/>
          </a:prstGeom>
          <a:ln w="12700">
            <a:miter lim="400000"/>
          </a:ln>
        </p:spPr>
        <p:txBody>
          <a:bodyPr wrap="none" lIns="42502" tIns="42502" rIns="42502" bIns="42502">
            <a:spAutoFit/>
          </a:bodyPr>
          <a:lstStyle>
            <a:lvl1pPr algn="l">
              <a:defRPr sz="1200"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defTabSz="488775" hangingPunct="0"/>
            <a:fld id="{86CB4B4D-7CA3-9044-876B-883B54F8677D}" type="slidenum">
              <a:rPr lang="es-BO" kern="0" smtClean="0"/>
              <a:pPr defTabSz="488775" hangingPunct="0"/>
              <a:t>‹Nº›</a:t>
            </a:fld>
            <a:endParaRPr lang="es-BO" kern="0" dirty="0"/>
          </a:p>
        </p:txBody>
      </p:sp>
    </p:spTree>
    <p:extLst>
      <p:ext uri="{BB962C8B-B14F-4D97-AF65-F5344CB8AC3E}">
        <p14:creationId xmlns:p14="http://schemas.microsoft.com/office/powerpoint/2010/main" val="16185334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3" r:id="rId10"/>
  </p:sldLayoutIdLst>
  <p:transition spd="med"/>
  <p:txStyles>
    <p:titleStyle>
      <a:lvl1pPr marL="0" marR="0" indent="0" algn="ctr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1pPr>
      <a:lvl2pPr marL="0" marR="0" indent="0" algn="ctr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2pPr>
      <a:lvl3pPr marL="0" marR="0" indent="0" algn="ctr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3pPr>
      <a:lvl4pPr marL="0" marR="0" indent="0" algn="ctr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4pPr>
      <a:lvl5pPr marL="0" marR="0" indent="0" algn="ctr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5pPr>
      <a:lvl6pPr marL="0" marR="0" indent="0" algn="ctr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6pPr>
      <a:lvl7pPr marL="0" marR="0" indent="0" algn="ctr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7pPr>
      <a:lvl8pPr marL="0" marR="0" indent="0" algn="ctr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8pPr>
      <a:lvl9pPr marL="0" marR="0" indent="0" algn="ctr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9pPr>
    </p:titleStyle>
    <p:bodyStyle>
      <a:lvl1pPr marL="185947" marR="0" indent="-185947" algn="ctr" defTabSz="488775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1pPr>
      <a:lvl2pPr marL="557840" marR="0" indent="-185947" algn="ctr" defTabSz="488775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2pPr>
      <a:lvl3pPr marL="929735" marR="0" indent="-185947" algn="ctr" defTabSz="488775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3pPr>
      <a:lvl4pPr marL="1301629" marR="0" indent="-185947" algn="ctr" defTabSz="488775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4pPr>
      <a:lvl5pPr marL="1673524" marR="0" indent="-185947" algn="ctr" defTabSz="488775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5pPr>
      <a:lvl6pPr marL="2045416" marR="0" indent="-185947" algn="ctr" defTabSz="488775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6pPr>
      <a:lvl7pPr marL="2417310" marR="0" indent="-185947" algn="ctr" defTabSz="488775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7pPr>
      <a:lvl8pPr marL="2789204" marR="0" indent="-185947" algn="ctr" defTabSz="488775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8pPr>
      <a:lvl9pPr marL="3161097" marR="0" indent="-185947" algn="ctr" defTabSz="488775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9pPr>
    </p:bodyStyle>
    <p:otherStyle>
      <a:lvl1pPr marL="0" marR="0" indent="0" algn="l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1pPr>
      <a:lvl2pPr marL="0" marR="0" indent="0" algn="l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2pPr>
      <a:lvl3pPr marL="0" marR="0" indent="0" algn="l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3pPr>
      <a:lvl4pPr marL="0" marR="0" indent="0" algn="l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4pPr>
      <a:lvl5pPr marL="0" marR="0" indent="0" algn="l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5pPr>
      <a:lvl6pPr marL="0" marR="0" indent="0" algn="l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6pPr>
      <a:lvl7pPr marL="0" marR="0" indent="0" algn="l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7pPr>
      <a:lvl8pPr marL="0" marR="0" indent="0" algn="l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8pPr>
      <a:lvl9pPr marL="0" marR="0" indent="0" algn="l" defTabSz="48877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rgbClr val="EEEBF9"/>
            </a:gs>
            <a:gs pos="0">
              <a:schemeClr val="bg1"/>
            </a:gs>
            <a:gs pos="100000">
              <a:srgbClr val="A296DE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92975" y="312546"/>
            <a:ext cx="10406063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10" tIns="42510" rIns="42510" bIns="4251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-5335212" y="257576"/>
            <a:ext cx="10406063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10" tIns="42510" rIns="42510" bIns="4251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4" name="pasted-image.pdf" descr="pasted-image.pd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7333" y="5969480"/>
            <a:ext cx="1718027" cy="59833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asted-image.pdf" descr="pasted-image.pd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71612" y="6096861"/>
            <a:ext cx="46701" cy="28575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Page"/>
          <p:cNvSpPr txBox="1"/>
          <p:nvPr/>
        </p:nvSpPr>
        <p:spPr>
          <a:xfrm>
            <a:off x="11070541" y="5891216"/>
            <a:ext cx="563251" cy="516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10" tIns="42510" rIns="42510" bIns="42510" anchor="ctr">
            <a:spAutoFit/>
          </a:bodyPr>
          <a:lstStyle>
            <a:lvl1pPr algn="l">
              <a:defRPr sz="1400" cap="all">
                <a:solidFill>
                  <a:srgbClr val="676767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defTabSz="488858" hangingPunct="0"/>
            <a:r>
              <a:rPr kern="0"/>
              <a:t>Page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82747" y="6203156"/>
            <a:ext cx="355155" cy="270516"/>
          </a:xfrm>
          <a:prstGeom prst="rect">
            <a:avLst/>
          </a:prstGeom>
          <a:ln w="12700">
            <a:miter lim="400000"/>
          </a:ln>
        </p:spPr>
        <p:txBody>
          <a:bodyPr wrap="none" lIns="42510" tIns="42510" rIns="42510" bIns="42510">
            <a:spAutoFit/>
          </a:bodyPr>
          <a:lstStyle>
            <a:lvl1pPr algn="l">
              <a:defRPr sz="1200"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pPr defTabSz="488858" hangingPunct="0"/>
            <a:fld id="{86CB4B4D-7CA3-9044-876B-883B54F8677D}" type="slidenum">
              <a:rPr lang="es-BO" kern="0" smtClean="0"/>
              <a:pPr defTabSz="488858" hangingPunct="0"/>
              <a:t>‹Nº›</a:t>
            </a:fld>
            <a:endParaRPr lang="es-BO" kern="0"/>
          </a:p>
        </p:txBody>
      </p:sp>
    </p:spTree>
    <p:extLst>
      <p:ext uri="{BB962C8B-B14F-4D97-AF65-F5344CB8AC3E}">
        <p14:creationId xmlns:p14="http://schemas.microsoft.com/office/powerpoint/2010/main" val="38287202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</p:sldLayoutIdLst>
  <p:transition spd="med"/>
  <p:txStyles>
    <p:titleStyle>
      <a:lvl1pPr marL="0" marR="0" indent="0" algn="ctr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1pPr>
      <a:lvl2pPr marL="0" marR="0" indent="0" algn="ctr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2pPr>
      <a:lvl3pPr marL="0" marR="0" indent="0" algn="ctr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3pPr>
      <a:lvl4pPr marL="0" marR="0" indent="0" algn="ctr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4pPr>
      <a:lvl5pPr marL="0" marR="0" indent="0" algn="ctr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5pPr>
      <a:lvl6pPr marL="0" marR="0" indent="0" algn="ctr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6pPr>
      <a:lvl7pPr marL="0" marR="0" indent="0" algn="ctr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7pPr>
      <a:lvl8pPr marL="0" marR="0" indent="0" algn="ctr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8pPr>
      <a:lvl9pPr marL="0" marR="0" indent="0" algn="ctr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9pPr>
    </p:titleStyle>
    <p:bodyStyle>
      <a:lvl1pPr marL="185979" marR="0" indent="-185979" algn="ctr" defTabSz="488858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1pPr>
      <a:lvl2pPr marL="557936" marR="0" indent="-185979" algn="ctr" defTabSz="488858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2pPr>
      <a:lvl3pPr marL="929894" marR="0" indent="-185979" algn="ctr" defTabSz="488858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3pPr>
      <a:lvl4pPr marL="1301851" marR="0" indent="-185979" algn="ctr" defTabSz="488858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4pPr>
      <a:lvl5pPr marL="1673807" marR="0" indent="-185979" algn="ctr" defTabSz="488858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5pPr>
      <a:lvl6pPr marL="2045766" marR="0" indent="-185979" algn="ctr" defTabSz="488858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6pPr>
      <a:lvl7pPr marL="2417723" marR="0" indent="-185979" algn="ctr" defTabSz="488858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7pPr>
      <a:lvl8pPr marL="2789681" marR="0" indent="-185979" algn="ctr" defTabSz="488858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8pPr>
      <a:lvl9pPr marL="3161637" marR="0" indent="-185979" algn="ctr" defTabSz="488858" rtl="0" latinLnBrk="0">
        <a:lnSpc>
          <a:spcPct val="100000"/>
        </a:lnSpc>
        <a:spcBef>
          <a:spcPts val="1674"/>
        </a:spcBef>
        <a:spcAft>
          <a:spcPts val="0"/>
        </a:spcAft>
        <a:buClrTx/>
        <a:buSzPct val="75000"/>
        <a:buFontTx/>
        <a:buChar char="•"/>
        <a:tabLst/>
        <a:defRPr sz="1500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9pPr>
    </p:bodyStyle>
    <p:otherStyle>
      <a:lvl1pPr marL="0" marR="0" indent="0" algn="l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1pPr>
      <a:lvl2pPr marL="0" marR="0" indent="0" algn="l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2pPr>
      <a:lvl3pPr marL="0" marR="0" indent="0" algn="l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3pPr>
      <a:lvl4pPr marL="0" marR="0" indent="0" algn="l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4pPr>
      <a:lvl5pPr marL="0" marR="0" indent="0" algn="l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5pPr>
      <a:lvl6pPr marL="0" marR="0" indent="0" algn="l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6pPr>
      <a:lvl7pPr marL="0" marR="0" indent="0" algn="l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7pPr>
      <a:lvl8pPr marL="0" marR="0" indent="0" algn="l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8pPr>
      <a:lvl9pPr marL="0" marR="0" indent="0" algn="l" defTabSz="48885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392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9"/>
          <p:cNvSpPr>
            <a:spLocks noChangeArrowheads="1"/>
          </p:cNvSpPr>
          <p:nvPr userDrawn="1"/>
        </p:nvSpPr>
        <p:spPr bwMode="auto">
          <a:xfrm>
            <a:off x="0" y="0"/>
            <a:ext cx="12192000" cy="1447800"/>
          </a:xfrm>
          <a:prstGeom prst="rect">
            <a:avLst/>
          </a:prstGeom>
          <a:solidFill>
            <a:srgbClr val="5B78D3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s-UY" altLang="es-BO"/>
          </a:p>
        </p:txBody>
      </p:sp>
      <p:sp>
        <p:nvSpPr>
          <p:cNvPr id="8195" name="Line 10"/>
          <p:cNvSpPr>
            <a:spLocks noChangeShapeType="1"/>
          </p:cNvSpPr>
          <p:nvPr userDrawn="1"/>
        </p:nvSpPr>
        <p:spPr bwMode="auto">
          <a:xfrm>
            <a:off x="609600" y="6400800"/>
            <a:ext cx="10972800" cy="0"/>
          </a:xfrm>
          <a:prstGeom prst="line">
            <a:avLst/>
          </a:prstGeom>
          <a:noFill/>
          <a:ln w="9525">
            <a:solidFill>
              <a:srgbClr val="3C449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BO">
              <a:solidFill>
                <a:srgbClr val="000000"/>
              </a:solidFill>
              <a:sym typeface="Arial" pitchFamily="34" charset="0"/>
            </a:endParaRPr>
          </a:p>
        </p:txBody>
      </p:sp>
      <p:sp>
        <p:nvSpPr>
          <p:cNvPr id="8196" name="Rectangle 6"/>
          <p:cNvSpPr>
            <a:spLocks noChangeArrowheads="1"/>
          </p:cNvSpPr>
          <p:nvPr userDrawn="1"/>
        </p:nvSpPr>
        <p:spPr bwMode="auto">
          <a:xfrm>
            <a:off x="0" y="12700"/>
            <a:ext cx="12192000" cy="1447800"/>
          </a:xfrm>
          <a:prstGeom prst="rect">
            <a:avLst/>
          </a:prstGeom>
          <a:solidFill>
            <a:srgbClr val="5B78D3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1pPr>
            <a:lvl2pPr marL="742950" indent="-285750" eaLnBrk="0" hangingPunct="0"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2pPr>
            <a:lvl3pPr marL="1143000" indent="-228600" eaLnBrk="0" hangingPunct="0"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3pPr>
            <a:lvl4pPr marL="1600200" indent="-228600" eaLnBrk="0" hangingPunct="0"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4pPr>
            <a:lvl5pPr marL="2057400" indent="-228600" eaLnBrk="0" hangingPunct="0"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itchFamily="34" charset="0"/>
                <a:ea typeface="ヒラギノ角ゴ ProN W3"/>
                <a:cs typeface="ヒラギノ角ゴ ProN W3"/>
                <a:sym typeface="Arial" pitchFamily="34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</a:pPr>
            <a:endParaRPr lang="es-UY" altLang="es-BO"/>
          </a:p>
        </p:txBody>
      </p:sp>
      <p:sp>
        <p:nvSpPr>
          <p:cNvPr id="819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2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BO"/>
              <a:t>Click to edit Master title style</a:t>
            </a:r>
          </a:p>
        </p:txBody>
      </p:sp>
      <p:sp>
        <p:nvSpPr>
          <p:cNvPr id="81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BO"/>
              <a:t>Click to edit Master text styles</a:t>
            </a:r>
          </a:p>
          <a:p>
            <a:pPr lvl="1"/>
            <a:r>
              <a:rPr lang="en-US" altLang="es-BO"/>
              <a:t>Second level</a:t>
            </a:r>
          </a:p>
          <a:p>
            <a:pPr lvl="2"/>
            <a:r>
              <a:rPr lang="en-US" altLang="es-BO"/>
              <a:t>Third level</a:t>
            </a:r>
          </a:p>
          <a:p>
            <a:pPr lvl="3"/>
            <a:r>
              <a:rPr lang="en-US" altLang="es-BO"/>
              <a:t>Fourth level</a:t>
            </a:r>
          </a:p>
          <a:p>
            <a:pPr lvl="4"/>
            <a:r>
              <a:rPr lang="en-US" altLang="es-BO"/>
              <a:t>Fifth level</a:t>
            </a:r>
          </a:p>
        </p:txBody>
      </p:sp>
      <p:sp>
        <p:nvSpPr>
          <p:cNvPr id="922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8069" y="6400807"/>
            <a:ext cx="11006667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66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ym typeface="Arial" pitchFamily="34" charset="0"/>
              </a:rPr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721860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803275" indent="-346075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q"/>
        <a:defRPr sz="2800">
          <a:solidFill>
            <a:srgbClr val="000066"/>
          </a:solidFill>
          <a:latin typeface="+mn-lt"/>
        </a:defRPr>
      </a:lvl2pPr>
      <a:lvl3pPr marL="1260475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rgbClr val="000066"/>
          </a:solidFill>
          <a:latin typeface="+mn-lt"/>
        </a:defRPr>
      </a:lvl3pPr>
      <a:lvl4pPr marL="16033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392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ChangeArrowheads="1"/>
          </p:cNvSpPr>
          <p:nvPr userDrawn="1"/>
        </p:nvSpPr>
        <p:spPr bwMode="auto">
          <a:xfrm>
            <a:off x="0" y="0"/>
            <a:ext cx="12192000" cy="1447800"/>
          </a:xfrm>
          <a:prstGeom prst="rect">
            <a:avLst/>
          </a:prstGeom>
          <a:solidFill>
            <a:srgbClr val="5B78D3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ES_tradnl" altLang="es-BO">
              <a:solidFill>
                <a:srgbClr val="000000"/>
              </a:solidFill>
            </a:endParaRPr>
          </a:p>
        </p:txBody>
      </p:sp>
      <p:sp>
        <p:nvSpPr>
          <p:cNvPr id="3075" name="Line 10"/>
          <p:cNvSpPr>
            <a:spLocks noChangeShapeType="1"/>
          </p:cNvSpPr>
          <p:nvPr userDrawn="1"/>
        </p:nvSpPr>
        <p:spPr bwMode="auto">
          <a:xfrm>
            <a:off x="609600" y="6400800"/>
            <a:ext cx="10972800" cy="0"/>
          </a:xfrm>
          <a:prstGeom prst="line">
            <a:avLst/>
          </a:prstGeom>
          <a:noFill/>
          <a:ln w="9525">
            <a:solidFill>
              <a:srgbClr val="3C449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s-BO">
              <a:solidFill>
                <a:srgbClr val="000000"/>
              </a:solidFill>
            </a:endParaRPr>
          </a:p>
        </p:txBody>
      </p:sp>
      <p:sp>
        <p:nvSpPr>
          <p:cNvPr id="3076" name="Rectangle 6"/>
          <p:cNvSpPr>
            <a:spLocks noChangeArrowheads="1"/>
          </p:cNvSpPr>
          <p:nvPr userDrawn="1"/>
        </p:nvSpPr>
        <p:spPr bwMode="auto">
          <a:xfrm>
            <a:off x="0" y="25400"/>
            <a:ext cx="12192000" cy="1447800"/>
          </a:xfrm>
          <a:prstGeom prst="rect">
            <a:avLst/>
          </a:prstGeom>
          <a:solidFill>
            <a:srgbClr val="5B78D3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s-ES_tradnl" altLang="es-BO">
              <a:solidFill>
                <a:srgbClr val="000000"/>
              </a:solidFill>
            </a:endParaRPr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240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BO"/>
              <a:t>Click to edit Master title style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BO"/>
              <a:t>Click to edit Master text styles</a:t>
            </a:r>
          </a:p>
          <a:p>
            <a:pPr lvl="1"/>
            <a:r>
              <a:rPr lang="en-US" altLang="es-BO"/>
              <a:t>Second level</a:t>
            </a:r>
          </a:p>
          <a:p>
            <a:pPr lvl="2"/>
            <a:r>
              <a:rPr lang="en-US" altLang="es-BO"/>
              <a:t>Third level</a:t>
            </a:r>
          </a:p>
          <a:p>
            <a:pPr lvl="3"/>
            <a:r>
              <a:rPr lang="en-US" altLang="es-BO"/>
              <a:t>Fourth level</a:t>
            </a:r>
          </a:p>
          <a:p>
            <a:pPr lvl="4"/>
            <a:r>
              <a:rPr lang="en-US" altLang="es-BO"/>
              <a:t>Fifth level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8067" y="6400801"/>
            <a:ext cx="10972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66"/>
                </a:solidFill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INEE and Global Education Cluster </a:t>
            </a:r>
          </a:p>
        </p:txBody>
      </p:sp>
    </p:spTree>
    <p:extLst>
      <p:ext uri="{BB962C8B-B14F-4D97-AF65-F5344CB8AC3E}">
        <p14:creationId xmlns:p14="http://schemas.microsoft.com/office/powerpoint/2010/main" val="3028145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803275" indent="-346075" algn="l" rtl="0" eaLnBrk="0" fontAlgn="base" hangingPunct="0">
        <a:spcBef>
          <a:spcPct val="20000"/>
        </a:spcBef>
        <a:spcAft>
          <a:spcPct val="0"/>
        </a:spcAft>
        <a:buSzPct val="75000"/>
        <a:buFont typeface="Wingdings" pitchFamily="2" charset="2"/>
        <a:buChar char="q"/>
        <a:defRPr sz="2800">
          <a:solidFill>
            <a:srgbClr val="000066"/>
          </a:solidFill>
          <a:latin typeface="+mn-lt"/>
        </a:defRPr>
      </a:lvl2pPr>
      <a:lvl3pPr marL="1260475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rgbClr val="000066"/>
          </a:solidFill>
          <a:latin typeface="+mn-lt"/>
        </a:defRPr>
      </a:lvl3pPr>
      <a:lvl4pPr marL="16033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4CD83EA6-AA5B-144B-8978-CE5C75F4AEC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19374"/>
            <a:ext cx="12192000" cy="683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9595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</p:sldLayoutIdLst>
  <p:hf hdr="0"/>
  <p:txStyles>
    <p:titleStyle>
      <a:lvl1pPr algn="l" defTabSz="91435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8" indent="-228588" algn="l" defTabSz="91435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5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18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5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48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5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1" indent="-228588" algn="l" defTabSz="91435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0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36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3" algn="l" defTabSz="9143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92969" y="312539"/>
            <a:ext cx="10406062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830586"/>
            <a:ext cx="10406062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</p:txBody>
      </p:sp>
      <p:pic>
        <p:nvPicPr>
          <p:cNvPr id="4" name="pasted-image.pdf" descr="pasted-image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364" y="6103421"/>
            <a:ext cx="1414265" cy="598339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pasted-image.pdf" descr="pasted-image.pd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9958" y="6242435"/>
            <a:ext cx="46701" cy="28575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Page"/>
          <p:cNvSpPr txBox="1"/>
          <p:nvPr/>
        </p:nvSpPr>
        <p:spPr>
          <a:xfrm>
            <a:off x="1908890" y="6183366"/>
            <a:ext cx="563250" cy="2235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8" tIns="35718" rIns="35718" bIns="35718" anchor="ctr">
            <a:spAutoFit/>
          </a:bodyPr>
          <a:lstStyle>
            <a:lvl1pPr algn="l">
              <a:defRPr sz="1400" cap="all">
                <a:solidFill>
                  <a:srgbClr val="676767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r>
              <a:rPr lang="en-US" sz="984" dirty="0"/>
              <a:t>SLIDE</a:t>
            </a:r>
            <a:endParaRPr sz="984" dirty="0"/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921091" y="6348738"/>
            <a:ext cx="331822" cy="254044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 algn="l">
              <a:defRPr sz="984">
                <a:solidFill>
                  <a:srgbClr val="00A585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48827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</p:sldLayoutIdLst>
  <p:transition spd="med"/>
  <p:hf hdr="0"/>
  <p:txStyles>
    <p:title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97" b="1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1pPr>
      <a:lvl2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2pPr>
      <a:lvl3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3pPr>
      <a:lvl4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4pPr>
      <a:lvl5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5pPr>
      <a:lvl6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6pPr>
      <a:lvl7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7pPr>
      <a:lvl8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8pPr>
      <a:lvl9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75" b="0" i="0" u="none" strike="noStrike" cap="none" spc="0" baseline="0">
          <a:ln>
            <a:noFill/>
          </a:ln>
          <a:solidFill>
            <a:srgbClr val="00B297"/>
          </a:solidFill>
          <a:uFillTx/>
          <a:latin typeface="Open Sans Regular"/>
          <a:ea typeface="Open Sans Regular"/>
          <a:cs typeface="Open Sans Regular"/>
          <a:sym typeface="Open Sans Regular"/>
        </a:defRPr>
      </a:lvl9pPr>
    </p:titleStyle>
    <p:bodyStyle>
      <a:lvl1pPr marL="156264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1pPr>
      <a:lvl2pPr marL="468792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2pPr>
      <a:lvl3pPr marL="781320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3pPr>
      <a:lvl4pPr marL="1093848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4pPr>
      <a:lvl5pPr marL="1406376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5pPr>
      <a:lvl6pPr marL="1718904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6pPr>
      <a:lvl7pPr marL="2031432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7pPr>
      <a:lvl8pPr marL="2343960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8pPr>
      <a:lvl9pPr marL="2656488" marR="0" indent="-156264" algn="ctr" defTabSz="410751" rtl="0" latinLnBrk="0">
        <a:lnSpc>
          <a:spcPct val="100000"/>
        </a:lnSpc>
        <a:spcBef>
          <a:spcPts val="1406"/>
        </a:spcBef>
        <a:spcAft>
          <a:spcPts val="0"/>
        </a:spcAft>
        <a:buClrTx/>
        <a:buSzPct val="75000"/>
        <a:buFontTx/>
        <a:buChar char="•"/>
        <a:tabLst/>
        <a:defRPr sz="1266" b="0" i="0" u="none" strike="noStrike" cap="none" spc="0" baseline="0">
          <a:ln>
            <a:noFill/>
          </a:ln>
          <a:solidFill>
            <a:srgbClr val="676767"/>
          </a:solidFill>
          <a:uFillTx/>
          <a:latin typeface="Open Sans"/>
          <a:ea typeface="Open Sans"/>
          <a:cs typeface="Open Sans"/>
          <a:sym typeface="Open Sans"/>
        </a:defRPr>
      </a:lvl9pPr>
    </p:bodyStyle>
    <p:otherStyle>
      <a:lvl1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1pPr>
      <a:lvl2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2pPr>
      <a:lvl3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3pPr>
      <a:lvl4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4pPr>
      <a:lvl5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5pPr>
      <a:lvl6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6pPr>
      <a:lvl7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7pPr>
      <a:lvl8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8pPr>
      <a:lvl9pPr marL="0" marR="0" indent="0" algn="l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Open Sans Bold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6.xml"/><Relationship Id="rId1" Type="http://schemas.openxmlformats.org/officeDocument/2006/relationships/tags" Target="../tags/tag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9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www.spherestandards.org/es/puntos-focales/" TargetMode="External"/><Relationship Id="rId1" Type="http://schemas.openxmlformats.org/officeDocument/2006/relationships/slideLayout" Target="../slideLayouts/slideLayout4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6.xml"/><Relationship Id="rId1" Type="http://schemas.openxmlformats.org/officeDocument/2006/relationships/tags" Target="../tags/tag1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7" name="Rectangle 11"/>
          <p:cNvSpPr>
            <a:spLocks noChangeArrowheads="1"/>
          </p:cNvSpPr>
          <p:nvPr/>
        </p:nvSpPr>
        <p:spPr bwMode="auto">
          <a:xfrm>
            <a:off x="7" y="-184650"/>
            <a:ext cx="184664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BO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38" name="Rectangle 12"/>
          <p:cNvSpPr>
            <a:spLocks noChangeArrowheads="1"/>
          </p:cNvSpPr>
          <p:nvPr/>
        </p:nvSpPr>
        <p:spPr bwMode="auto">
          <a:xfrm>
            <a:off x="6" y="354987"/>
            <a:ext cx="2454451" cy="26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BO" altLang="es-BO" sz="110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                                                           </a:t>
            </a:r>
            <a:endParaRPr lang="es-BO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40" name="Rectangle 17"/>
          <p:cNvSpPr>
            <a:spLocks noChangeArrowheads="1"/>
          </p:cNvSpPr>
          <p:nvPr/>
        </p:nvSpPr>
        <p:spPr bwMode="auto">
          <a:xfrm>
            <a:off x="7" y="43953"/>
            <a:ext cx="184664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BO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41" name="Rectangle 19"/>
          <p:cNvSpPr>
            <a:spLocks noChangeArrowheads="1"/>
          </p:cNvSpPr>
          <p:nvPr/>
        </p:nvSpPr>
        <p:spPr bwMode="auto">
          <a:xfrm>
            <a:off x="5811345" y="1802786"/>
            <a:ext cx="569320" cy="26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BO" sz="110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          </a:t>
            </a:r>
            <a:endParaRPr lang="es-ES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42" name="Rectangle 20"/>
          <p:cNvSpPr>
            <a:spLocks noChangeArrowheads="1"/>
          </p:cNvSpPr>
          <p:nvPr/>
        </p:nvSpPr>
        <p:spPr bwMode="auto">
          <a:xfrm>
            <a:off x="5695929" y="2544149"/>
            <a:ext cx="800152" cy="26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itchFamily="34" charset="0"/>
                <a:cs typeface="Calibri" pitchFamily="34" charset="0"/>
              </a:rPr>
              <a:t>                </a:t>
            </a:r>
            <a:endParaRPr lang="es-ES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43" name="Rectangle 21"/>
          <p:cNvSpPr>
            <a:spLocks noChangeArrowheads="1"/>
          </p:cNvSpPr>
          <p:nvPr/>
        </p:nvSpPr>
        <p:spPr bwMode="auto">
          <a:xfrm>
            <a:off x="7" y="3414216"/>
            <a:ext cx="184664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6858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9144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1600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0574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s-BO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" name="AutoShape 2" descr="blob:https://web.whatsapp.com/bc565ba3-5248-4209-a39d-7427e615efb5"/>
          <p:cNvSpPr>
            <a:spLocks noChangeAspect="1" noChangeArrowheads="1"/>
          </p:cNvSpPr>
          <p:nvPr/>
        </p:nvSpPr>
        <p:spPr bwMode="auto">
          <a:xfrm>
            <a:off x="155575" y="-14446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endParaRPr lang="es-BO"/>
          </a:p>
        </p:txBody>
      </p:sp>
      <p:sp>
        <p:nvSpPr>
          <p:cNvPr id="4" name="AutoShape 4" descr="blob:https://web.whatsapp.com/bc565ba3-5248-4209-a39d-7427e615efb5"/>
          <p:cNvSpPr>
            <a:spLocks noChangeAspect="1" noChangeArrowheads="1"/>
          </p:cNvSpPr>
          <p:nvPr/>
        </p:nvSpPr>
        <p:spPr bwMode="auto">
          <a:xfrm>
            <a:off x="307975" y="795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endParaRPr lang="es-B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EECEF1E-ADE8-49FF-ACE4-944EF7D122AF}"/>
              </a:ext>
            </a:extLst>
          </p:cNvPr>
          <p:cNvSpPr txBox="1"/>
          <p:nvPr/>
        </p:nvSpPr>
        <p:spPr>
          <a:xfrm>
            <a:off x="3870434" y="313157"/>
            <a:ext cx="57465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00460" hangingPunct="1"/>
            <a:r>
              <a:rPr lang="es-BO" b="1" i="1" kern="1200" dirty="0">
                <a:solidFill>
                  <a:srgbClr val="008080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MÓDULO DE CAPACITACION SOBRE ESFERA, </a:t>
            </a:r>
            <a:endParaRPr lang="es-BO" i="1" kern="1200" dirty="0">
              <a:solidFill>
                <a:srgbClr val="008080"/>
              </a:solidFill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  <a:p>
            <a:pPr algn="ctr" defTabSz="1300460" hangingPunct="1"/>
            <a:r>
              <a:rPr lang="es-BO" b="1" i="1" kern="1200" dirty="0">
                <a:solidFill>
                  <a:srgbClr val="008080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PARA AUTORIDADES NACIONALES DE GESTIÓN DE DESASTRES (NDMA)</a:t>
            </a:r>
          </a:p>
          <a:p>
            <a:pPr defTabSz="1300460" hangingPunct="1"/>
            <a:endParaRPr lang="es-BO" b="1" kern="1200" dirty="0">
              <a:solidFill>
                <a:srgbClr val="008080"/>
              </a:solidFill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  <a:p>
            <a:pPr algn="ctr" defTabSz="1300460" hangingPunct="1"/>
            <a:r>
              <a:rPr lang="es-BO" b="1" kern="1200" dirty="0">
                <a:solidFill>
                  <a:srgbClr val="008080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PAQUETE DE CAPACITACON ALTERNATIVA “B”</a:t>
            </a:r>
            <a:endParaRPr lang="es-BO" kern="1200" dirty="0">
              <a:solidFill>
                <a:srgbClr val="008080"/>
              </a:solidFill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DAFF2FA-7443-4D2B-A735-C7A7EA7D0700}"/>
              </a:ext>
            </a:extLst>
          </p:cNvPr>
          <p:cNvSpPr/>
          <p:nvPr/>
        </p:nvSpPr>
        <p:spPr>
          <a:xfrm>
            <a:off x="4223941" y="2674938"/>
            <a:ext cx="7337440" cy="2834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00460" hangingPunct="1">
              <a:lnSpc>
                <a:spcPct val="107000"/>
              </a:lnSpc>
              <a:spcAft>
                <a:spcPts val="1138"/>
              </a:spcAft>
            </a:pPr>
            <a:r>
              <a:rPr lang="es-BO" sz="4000" b="1" kern="1200" dirty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SESION 04: </a:t>
            </a:r>
          </a:p>
          <a:p>
            <a:pPr algn="ctr" defTabSz="1300460" hangingPunct="1">
              <a:lnSpc>
                <a:spcPct val="107000"/>
              </a:lnSpc>
              <a:spcAft>
                <a:spcPts val="1138"/>
              </a:spcAft>
            </a:pPr>
            <a:r>
              <a:rPr lang="es-BO" sz="4000" b="1" kern="1200" dirty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MAPEO DE ACTORES HUMANITARIOS Y PLAN DE DIFUSION</a:t>
            </a:r>
            <a:endParaRPr lang="es-EC" b="1" i="1" kern="1200" dirty="0">
              <a:solidFill>
                <a:schemeClr val="accent2">
                  <a:lumMod val="60000"/>
                  <a:lumOff val="40000"/>
                </a:schemeClr>
              </a:solidFill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933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flipchart">
            <a:extLst>
              <a:ext uri="{FF2B5EF4-FFF2-40B4-BE49-F238E27FC236}">
                <a16:creationId xmlns:a16="http://schemas.microsoft.com/office/drawing/2014/main" id="{7FBDB076-C97B-4B00-B7C3-53FA40536B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7" t="7053" r="23857" b="10239"/>
          <a:stretch/>
        </p:blipFill>
        <p:spPr bwMode="auto">
          <a:xfrm>
            <a:off x="8788378" y="1044366"/>
            <a:ext cx="3004518" cy="494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">
            <a:extLst>
              <a:ext uri="{FF2B5EF4-FFF2-40B4-BE49-F238E27FC236}">
                <a16:creationId xmlns:a16="http://schemas.microsoft.com/office/drawing/2014/main" id="{A5B70AC7-B974-474A-AAAF-211665DB8BC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92803" y="249648"/>
            <a:ext cx="10043220" cy="79471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 </a:t>
            </a:r>
            <a:r>
              <a:rPr lang="en-US" sz="2800" dirty="0" err="1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Grupal</a:t>
            </a:r>
            <a:r>
              <a:rPr lang="en-US" sz="2800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800" dirty="0" err="1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Elaboracion</a:t>
            </a:r>
            <a:r>
              <a:rPr lang="en-US" sz="2800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 Plan de </a:t>
            </a:r>
            <a:r>
              <a:rPr lang="en-US" sz="2800" dirty="0" err="1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Difusion</a:t>
            </a:r>
            <a:endParaRPr lang="en-GB" sz="2800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Body">
            <a:extLst>
              <a:ext uri="{FF2B5EF4-FFF2-40B4-BE49-F238E27FC236}">
                <a16:creationId xmlns:a16="http://schemas.microsoft.com/office/drawing/2014/main" id="{8E926718-D790-41B7-B8D9-88995F137D58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241952" y="1218202"/>
            <a:ext cx="8749014" cy="465735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1639" indent="-361639" algn="l">
              <a:buFont typeface="+mj-lt"/>
              <a:buAutoNum type="arabicPeriod"/>
            </a:pP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mantienen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los5 Grupos de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trabajo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organizados. </a:t>
            </a:r>
            <a:r>
              <a:rPr lang="pt-BR" sz="28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(de </a:t>
            </a:r>
            <a:r>
              <a:rPr lang="pt-BR" sz="280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acuerdo</a:t>
            </a:r>
            <a:r>
              <a:rPr lang="pt-BR" sz="28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 contexto, </a:t>
            </a:r>
            <a:r>
              <a:rPr lang="pt-BR" sz="280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pueden</a:t>
            </a:r>
            <a:r>
              <a:rPr lang="pt-BR" sz="28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organizarse</a:t>
            </a:r>
            <a:r>
              <a:rPr lang="pt-BR" sz="28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nuevos</a:t>
            </a:r>
            <a:r>
              <a:rPr lang="pt-BR" sz="28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Grupos)</a:t>
            </a:r>
          </a:p>
          <a:p>
            <a:pPr marL="361639" indent="-361639" algn="l">
              <a:buFont typeface="+mj-lt"/>
              <a:buAutoNum type="arabicPeriod"/>
            </a:pP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 Grupo,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consensua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atividades para completar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Folleto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2B: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difusion</a:t>
            </a:r>
            <a:endParaRPr lang="pt-BR" sz="2800" b="1" dirty="0">
              <a:solidFill>
                <a:srgbClr val="0D0D0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1639" indent="-361639" algn="l">
              <a:buFont typeface="+mj-lt"/>
              <a:buAutoNum type="arabicPeriod"/>
            </a:pP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Relator elegido, comparte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principales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atividades consensuadas,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minuto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97927DA-B7AB-4AA7-A5BC-6784664955CD}"/>
              </a:ext>
            </a:extLst>
          </p:cNvPr>
          <p:cNvSpPr/>
          <p:nvPr/>
        </p:nvSpPr>
        <p:spPr>
          <a:xfrm>
            <a:off x="9532579" y="1439219"/>
            <a:ext cx="931936" cy="295327"/>
          </a:xfrm>
          <a:prstGeom prst="roundRect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lvl="0" indent="0" algn="ctr" defTabSz="41075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6" b="0" i="0" u="none" strike="noStrike" kern="0" cap="none" spc="0" normalizeH="0" baseline="0" noProof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E0C8A6F-1FC3-4191-BFB7-18B4B574B0F8}"/>
              </a:ext>
            </a:extLst>
          </p:cNvPr>
          <p:cNvSpPr/>
          <p:nvPr/>
        </p:nvSpPr>
        <p:spPr>
          <a:xfrm>
            <a:off x="9413563" y="2031167"/>
            <a:ext cx="466846" cy="375355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lvl="0" indent="0" algn="ctr" defTabSz="41075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6" b="0" i="0" u="none" strike="noStrike" kern="0" cap="none" spc="0" normalizeH="0" baseline="0" noProof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C976020-8192-4668-A981-803B922EB3E2}"/>
              </a:ext>
            </a:extLst>
          </p:cNvPr>
          <p:cNvSpPr/>
          <p:nvPr/>
        </p:nvSpPr>
        <p:spPr>
          <a:xfrm>
            <a:off x="9646983" y="1977592"/>
            <a:ext cx="931936" cy="375355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lvl="0" indent="0" algn="ctr" defTabSz="41075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6" b="0" i="0" u="none" strike="noStrike" kern="0" cap="none" spc="0" normalizeH="0" baseline="0" noProof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15566B57-935F-4DF0-86F9-E6A408310F9E}"/>
              </a:ext>
            </a:extLst>
          </p:cNvPr>
          <p:cNvSpPr/>
          <p:nvPr/>
        </p:nvSpPr>
        <p:spPr>
          <a:xfrm rot="21202914">
            <a:off x="10190933" y="2399722"/>
            <a:ext cx="273583" cy="334050"/>
          </a:xfrm>
          <a:prstGeom prst="downArrow">
            <a:avLst/>
          </a:prstGeom>
          <a:solidFill>
            <a:srgbClr val="00A585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lvl="0" indent="0" algn="ctr" defTabSz="41075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6" b="0" i="0" u="none" strike="noStrike" kern="0" cap="none" spc="0" normalizeH="0" baseline="0" noProof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E8C6D20-6D1C-42F8-9096-16385B4E4EF7}"/>
              </a:ext>
            </a:extLst>
          </p:cNvPr>
          <p:cNvSpPr/>
          <p:nvPr/>
        </p:nvSpPr>
        <p:spPr>
          <a:xfrm rot="21331186">
            <a:off x="9622965" y="3161629"/>
            <a:ext cx="1627813" cy="588830"/>
          </a:xfrm>
          <a:custGeom>
            <a:avLst/>
            <a:gdLst>
              <a:gd name="connsiteX0" fmla="*/ 330740 w 2315183"/>
              <a:gd name="connsiteY0" fmla="*/ 1108957 h 1264600"/>
              <a:gd name="connsiteX1" fmla="*/ 330740 w 2315183"/>
              <a:gd name="connsiteY1" fmla="*/ 1108957 h 1264600"/>
              <a:gd name="connsiteX2" fmla="*/ 311285 w 2315183"/>
              <a:gd name="connsiteY2" fmla="*/ 836583 h 1264600"/>
              <a:gd name="connsiteX3" fmla="*/ 291829 w 2315183"/>
              <a:gd name="connsiteY3" fmla="*/ 622574 h 1264600"/>
              <a:gd name="connsiteX4" fmla="*/ 369651 w 2315183"/>
              <a:gd name="connsiteY4" fmla="*/ 603119 h 1264600"/>
              <a:gd name="connsiteX5" fmla="*/ 525293 w 2315183"/>
              <a:gd name="connsiteY5" fmla="*/ 583664 h 1264600"/>
              <a:gd name="connsiteX6" fmla="*/ 544749 w 2315183"/>
              <a:gd name="connsiteY6" fmla="*/ 525298 h 1264600"/>
              <a:gd name="connsiteX7" fmla="*/ 564204 w 2315183"/>
              <a:gd name="connsiteY7" fmla="*/ 408566 h 1264600"/>
              <a:gd name="connsiteX8" fmla="*/ 622570 w 2315183"/>
              <a:gd name="connsiteY8" fmla="*/ 389111 h 1264600"/>
              <a:gd name="connsiteX9" fmla="*/ 680936 w 2315183"/>
              <a:gd name="connsiteY9" fmla="*/ 505843 h 1264600"/>
              <a:gd name="connsiteX10" fmla="*/ 700391 w 2315183"/>
              <a:gd name="connsiteY10" fmla="*/ 642030 h 1264600"/>
              <a:gd name="connsiteX11" fmla="*/ 817123 w 2315183"/>
              <a:gd name="connsiteY11" fmla="*/ 661485 h 1264600"/>
              <a:gd name="connsiteX12" fmla="*/ 836578 w 2315183"/>
              <a:gd name="connsiteY12" fmla="*/ 894949 h 1264600"/>
              <a:gd name="connsiteX13" fmla="*/ 914400 w 2315183"/>
              <a:gd name="connsiteY13" fmla="*/ 875494 h 1264600"/>
              <a:gd name="connsiteX14" fmla="*/ 1011676 w 2315183"/>
              <a:gd name="connsiteY14" fmla="*/ 797672 h 1264600"/>
              <a:gd name="connsiteX15" fmla="*/ 1108953 w 2315183"/>
              <a:gd name="connsiteY15" fmla="*/ 642030 h 1264600"/>
              <a:gd name="connsiteX16" fmla="*/ 1284051 w 2315183"/>
              <a:gd name="connsiteY16" fmla="*/ 622574 h 1264600"/>
              <a:gd name="connsiteX17" fmla="*/ 1322961 w 2315183"/>
              <a:gd name="connsiteY17" fmla="*/ 19460 h 1264600"/>
              <a:gd name="connsiteX18" fmla="*/ 1381327 w 2315183"/>
              <a:gd name="connsiteY18" fmla="*/ 4 h 1264600"/>
              <a:gd name="connsiteX19" fmla="*/ 1498059 w 2315183"/>
              <a:gd name="connsiteY19" fmla="*/ 19460 h 1264600"/>
              <a:gd name="connsiteX20" fmla="*/ 1536970 w 2315183"/>
              <a:gd name="connsiteY20" fmla="*/ 155647 h 1264600"/>
              <a:gd name="connsiteX21" fmla="*/ 1556425 w 2315183"/>
              <a:gd name="connsiteY21" fmla="*/ 564209 h 1264600"/>
              <a:gd name="connsiteX22" fmla="*/ 1575881 w 2315183"/>
              <a:gd name="connsiteY22" fmla="*/ 700396 h 1264600"/>
              <a:gd name="connsiteX23" fmla="*/ 1692612 w 2315183"/>
              <a:gd name="connsiteY23" fmla="*/ 622574 h 1264600"/>
              <a:gd name="connsiteX24" fmla="*/ 1809344 w 2315183"/>
              <a:gd name="connsiteY24" fmla="*/ 544753 h 1264600"/>
              <a:gd name="connsiteX25" fmla="*/ 1906621 w 2315183"/>
              <a:gd name="connsiteY25" fmla="*/ 564209 h 1264600"/>
              <a:gd name="connsiteX26" fmla="*/ 1964987 w 2315183"/>
              <a:gd name="connsiteY26" fmla="*/ 603119 h 1264600"/>
              <a:gd name="connsiteX27" fmla="*/ 2081719 w 2315183"/>
              <a:gd name="connsiteY27" fmla="*/ 583664 h 1264600"/>
              <a:gd name="connsiteX28" fmla="*/ 2120629 w 2315183"/>
              <a:gd name="connsiteY28" fmla="*/ 447477 h 1264600"/>
              <a:gd name="connsiteX29" fmla="*/ 2178995 w 2315183"/>
              <a:gd name="connsiteY29" fmla="*/ 311289 h 1264600"/>
              <a:gd name="connsiteX30" fmla="*/ 2217906 w 2315183"/>
              <a:gd name="connsiteY30" fmla="*/ 389111 h 1264600"/>
              <a:gd name="connsiteX31" fmla="*/ 2295727 w 2315183"/>
              <a:gd name="connsiteY31" fmla="*/ 622574 h 1264600"/>
              <a:gd name="connsiteX32" fmla="*/ 2315183 w 2315183"/>
              <a:gd name="connsiteY32" fmla="*/ 972770 h 1264600"/>
              <a:gd name="connsiteX33" fmla="*/ 0 w 2315183"/>
              <a:gd name="connsiteY33" fmla="*/ 1264600 h 1264600"/>
              <a:gd name="connsiteX34" fmla="*/ 0 w 2315183"/>
              <a:gd name="connsiteY34" fmla="*/ 1070047 h 1264600"/>
              <a:gd name="connsiteX35" fmla="*/ 408561 w 2315183"/>
              <a:gd name="connsiteY35" fmla="*/ 1089502 h 1264600"/>
              <a:gd name="connsiteX36" fmla="*/ 486383 w 2315183"/>
              <a:gd name="connsiteY36" fmla="*/ 1167323 h 1264600"/>
              <a:gd name="connsiteX37" fmla="*/ 525293 w 2315183"/>
              <a:gd name="connsiteY37" fmla="*/ 1167323 h 1264600"/>
              <a:gd name="connsiteX38" fmla="*/ 525293 w 2315183"/>
              <a:gd name="connsiteY38" fmla="*/ 1167323 h 126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315183" h="1264600">
                <a:moveTo>
                  <a:pt x="330740" y="1108957"/>
                </a:moveTo>
                <a:lnTo>
                  <a:pt x="330740" y="1108957"/>
                </a:lnTo>
                <a:cubicBezTo>
                  <a:pt x="324255" y="1018166"/>
                  <a:pt x="327103" y="926221"/>
                  <a:pt x="311285" y="836583"/>
                </a:cubicBezTo>
                <a:cubicBezTo>
                  <a:pt x="289572" y="713540"/>
                  <a:pt x="166167" y="848764"/>
                  <a:pt x="291829" y="622574"/>
                </a:cubicBezTo>
                <a:cubicBezTo>
                  <a:pt x="304815" y="599200"/>
                  <a:pt x="343276" y="607515"/>
                  <a:pt x="369651" y="603119"/>
                </a:cubicBezTo>
                <a:cubicBezTo>
                  <a:pt x="421224" y="594524"/>
                  <a:pt x="473412" y="590149"/>
                  <a:pt x="525293" y="583664"/>
                </a:cubicBezTo>
                <a:cubicBezTo>
                  <a:pt x="531778" y="564209"/>
                  <a:pt x="540300" y="545317"/>
                  <a:pt x="544749" y="525298"/>
                </a:cubicBezTo>
                <a:cubicBezTo>
                  <a:pt x="553306" y="486790"/>
                  <a:pt x="544633" y="442816"/>
                  <a:pt x="564204" y="408566"/>
                </a:cubicBezTo>
                <a:cubicBezTo>
                  <a:pt x="574379" y="390760"/>
                  <a:pt x="603115" y="395596"/>
                  <a:pt x="622570" y="389111"/>
                </a:cubicBezTo>
                <a:cubicBezTo>
                  <a:pt x="655364" y="438301"/>
                  <a:pt x="669429" y="448307"/>
                  <a:pt x="680936" y="505843"/>
                </a:cubicBezTo>
                <a:cubicBezTo>
                  <a:pt x="689929" y="550809"/>
                  <a:pt x="670194" y="607519"/>
                  <a:pt x="700391" y="642030"/>
                </a:cubicBezTo>
                <a:cubicBezTo>
                  <a:pt x="726367" y="671717"/>
                  <a:pt x="778212" y="655000"/>
                  <a:pt x="817123" y="661485"/>
                </a:cubicBezTo>
                <a:cubicBezTo>
                  <a:pt x="823608" y="739306"/>
                  <a:pt x="804264" y="823858"/>
                  <a:pt x="836578" y="894949"/>
                </a:cubicBezTo>
                <a:cubicBezTo>
                  <a:pt x="847643" y="919291"/>
                  <a:pt x="892152" y="890326"/>
                  <a:pt x="914400" y="875494"/>
                </a:cubicBezTo>
                <a:cubicBezTo>
                  <a:pt x="1090409" y="758155"/>
                  <a:pt x="820860" y="861280"/>
                  <a:pt x="1011676" y="797672"/>
                </a:cubicBezTo>
                <a:cubicBezTo>
                  <a:pt x="1033399" y="732503"/>
                  <a:pt x="1030474" y="661650"/>
                  <a:pt x="1108953" y="642030"/>
                </a:cubicBezTo>
                <a:cubicBezTo>
                  <a:pt x="1165925" y="627787"/>
                  <a:pt x="1225685" y="629059"/>
                  <a:pt x="1284051" y="622574"/>
                </a:cubicBezTo>
                <a:cubicBezTo>
                  <a:pt x="1297021" y="421536"/>
                  <a:pt x="1291861" y="218501"/>
                  <a:pt x="1322961" y="19460"/>
                </a:cubicBezTo>
                <a:cubicBezTo>
                  <a:pt x="1326127" y="-802"/>
                  <a:pt x="1360819" y="4"/>
                  <a:pt x="1381327" y="4"/>
                </a:cubicBezTo>
                <a:cubicBezTo>
                  <a:pt x="1420774" y="4"/>
                  <a:pt x="1459148" y="12975"/>
                  <a:pt x="1498059" y="19460"/>
                </a:cubicBezTo>
                <a:cubicBezTo>
                  <a:pt x="1509207" y="52903"/>
                  <a:pt x="1534398" y="123499"/>
                  <a:pt x="1536970" y="155647"/>
                </a:cubicBezTo>
                <a:cubicBezTo>
                  <a:pt x="1547842" y="291554"/>
                  <a:pt x="1546711" y="428214"/>
                  <a:pt x="1556425" y="564209"/>
                </a:cubicBezTo>
                <a:cubicBezTo>
                  <a:pt x="1559692" y="609949"/>
                  <a:pt x="1569396" y="655000"/>
                  <a:pt x="1575881" y="700396"/>
                </a:cubicBezTo>
                <a:cubicBezTo>
                  <a:pt x="1737846" y="659903"/>
                  <a:pt x="1585126" y="716625"/>
                  <a:pt x="1692612" y="622574"/>
                </a:cubicBezTo>
                <a:cubicBezTo>
                  <a:pt x="1727806" y="591779"/>
                  <a:pt x="1809344" y="544753"/>
                  <a:pt x="1809344" y="544753"/>
                </a:cubicBezTo>
                <a:cubicBezTo>
                  <a:pt x="1841770" y="551238"/>
                  <a:pt x="1875659" y="552598"/>
                  <a:pt x="1906621" y="564209"/>
                </a:cubicBezTo>
                <a:cubicBezTo>
                  <a:pt x="1928515" y="572419"/>
                  <a:pt x="1941748" y="600537"/>
                  <a:pt x="1964987" y="603119"/>
                </a:cubicBezTo>
                <a:cubicBezTo>
                  <a:pt x="2004193" y="607475"/>
                  <a:pt x="2042808" y="590149"/>
                  <a:pt x="2081719" y="583664"/>
                </a:cubicBezTo>
                <a:cubicBezTo>
                  <a:pt x="2091591" y="544175"/>
                  <a:pt x="2103883" y="486551"/>
                  <a:pt x="2120629" y="447477"/>
                </a:cubicBezTo>
                <a:cubicBezTo>
                  <a:pt x="2192752" y="279190"/>
                  <a:pt x="2133370" y="448167"/>
                  <a:pt x="2178995" y="311289"/>
                </a:cubicBezTo>
                <a:cubicBezTo>
                  <a:pt x="2191965" y="337230"/>
                  <a:pt x="2211829" y="360752"/>
                  <a:pt x="2217906" y="389111"/>
                </a:cubicBezTo>
                <a:cubicBezTo>
                  <a:pt x="2268730" y="626292"/>
                  <a:pt x="2172713" y="540566"/>
                  <a:pt x="2295727" y="622574"/>
                </a:cubicBezTo>
                <a:lnTo>
                  <a:pt x="2315183" y="972770"/>
                </a:lnTo>
                <a:lnTo>
                  <a:pt x="0" y="1264600"/>
                </a:lnTo>
                <a:lnTo>
                  <a:pt x="0" y="1070047"/>
                </a:lnTo>
                <a:cubicBezTo>
                  <a:pt x="136187" y="1076532"/>
                  <a:pt x="272691" y="1078180"/>
                  <a:pt x="408561" y="1089502"/>
                </a:cubicBezTo>
                <a:cubicBezTo>
                  <a:pt x="521755" y="1098935"/>
                  <a:pt x="425069" y="1106009"/>
                  <a:pt x="486383" y="1167323"/>
                </a:cubicBezTo>
                <a:cubicBezTo>
                  <a:pt x="495554" y="1176494"/>
                  <a:pt x="512323" y="1167323"/>
                  <a:pt x="525293" y="1167323"/>
                </a:cubicBezTo>
                <a:lnTo>
                  <a:pt x="525293" y="1167323"/>
                </a:lnTo>
              </a:path>
            </a:pathLst>
          </a:custGeom>
          <a:noFill/>
          <a:ln w="25400" cap="flat">
            <a:solidFill>
              <a:srgbClr val="000000"/>
            </a:solidFill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4291" tIns="32145" rIns="64291" bIns="32145" numCol="1" spcCol="38100" rtlCol="0" anchor="t">
            <a:noAutofit/>
          </a:bodyPr>
          <a:lstStyle/>
          <a:p>
            <a:pPr marL="0" marR="0" lvl="0" indent="0" algn="l" defTabSz="642915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6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 Regular"/>
              <a:sym typeface="Open Sans Regular"/>
            </a:endParaRP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225130CF-16BE-4844-AB62-3D8B0C604D71}"/>
              </a:ext>
            </a:extLst>
          </p:cNvPr>
          <p:cNvSpPr/>
          <p:nvPr/>
        </p:nvSpPr>
        <p:spPr>
          <a:xfrm rot="13215662">
            <a:off x="9433189" y="1797164"/>
            <a:ext cx="1408948" cy="1884993"/>
          </a:xfrm>
          <a:prstGeom prst="arc">
            <a:avLst/>
          </a:prstGeom>
          <a:noFill/>
          <a:ln w="25400" cap="flat">
            <a:solidFill>
              <a:schemeClr val="accent1"/>
            </a:solidFill>
            <a:prstDash val="dash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4291" tIns="32145" rIns="64291" bIns="32145" numCol="1" spcCol="38100" rtlCol="0" anchor="t">
            <a:noAutofit/>
          </a:bodyPr>
          <a:lstStyle/>
          <a:p>
            <a:pPr marL="0" marR="0" lvl="0" indent="0" algn="l" defTabSz="642915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6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 Regular"/>
              <a:sym typeface="Open Sans Regular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554BAE0-110E-4B47-8D3A-043A1120116B}"/>
              </a:ext>
            </a:extLst>
          </p:cNvPr>
          <p:cNvSpPr/>
          <p:nvPr/>
        </p:nvSpPr>
        <p:spPr>
          <a:xfrm rot="21315270">
            <a:off x="10533379" y="2781683"/>
            <a:ext cx="492448" cy="266931"/>
          </a:xfrm>
          <a:prstGeom prst="rect">
            <a:avLst/>
          </a:prstGeom>
          <a:solidFill>
            <a:schemeClr val="bg1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lvl="0" indent="0" algn="ctr" defTabSz="41075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6" b="0" i="0" u="none" strike="noStrike" kern="0" cap="none" spc="0" normalizeH="0" baseline="0" noProof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5F1CAD-1D72-4E1C-971A-80FDC11CEE38}"/>
              </a:ext>
            </a:extLst>
          </p:cNvPr>
          <p:cNvSpPr/>
          <p:nvPr/>
        </p:nvSpPr>
        <p:spPr>
          <a:xfrm rot="297511">
            <a:off x="9484670" y="1620668"/>
            <a:ext cx="492448" cy="266931"/>
          </a:xfrm>
          <a:prstGeom prst="rect">
            <a:avLst/>
          </a:prstGeom>
          <a:solidFill>
            <a:schemeClr val="bg1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lvl="0" indent="0" algn="ctr" defTabSz="41075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6" b="0" i="0" u="none" strike="noStrike" kern="0" cap="none" spc="0" normalizeH="0" baseline="0" noProof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8016FD-0C81-405C-A7A5-71C194E7EA95}"/>
              </a:ext>
            </a:extLst>
          </p:cNvPr>
          <p:cNvSpPr/>
          <p:nvPr/>
        </p:nvSpPr>
        <p:spPr>
          <a:xfrm rot="21315270">
            <a:off x="10516144" y="1415180"/>
            <a:ext cx="492448" cy="266931"/>
          </a:xfrm>
          <a:prstGeom prst="rect">
            <a:avLst/>
          </a:prstGeom>
          <a:solidFill>
            <a:schemeClr val="bg1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marL="0" marR="0" lvl="0" indent="0" algn="ctr" defTabSz="41075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66" b="0" i="0" u="none" strike="noStrike" kern="0" cap="none" spc="0" normalizeH="0" baseline="0" noProof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14" name="Slide Number">
            <a:extLst>
              <a:ext uri="{FF2B5EF4-FFF2-40B4-BE49-F238E27FC236}">
                <a16:creationId xmlns:a16="http://schemas.microsoft.com/office/drawing/2014/main" id="{06F577A0-1BFE-4BAD-A991-5B4B634727A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961442" y="6413796"/>
            <a:ext cx="237244" cy="25404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marL="0" marR="0" lvl="0" indent="0" algn="l" defTabSz="410751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984" b="0" i="0" u="none" strike="noStrike" kern="0" cap="none" spc="0" normalizeH="0" baseline="0" noProof="0">
                <a:ln>
                  <a:noFill/>
                </a:ln>
                <a:solidFill>
                  <a:srgbClr val="00A585"/>
                </a:solidFill>
                <a:effectLst/>
                <a:uLnTx/>
                <a:uFillTx/>
                <a:latin typeface="Open Sans Bold"/>
                <a:sym typeface="Open Sans Bold"/>
              </a:rPr>
              <a:pPr marL="0" marR="0" lvl="0" indent="0" algn="l" defTabSz="410751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sz="984" b="0" i="0" u="none" strike="noStrike" kern="0" cap="none" spc="0" normalizeH="0" baseline="0" noProof="0" dirty="0">
              <a:ln>
                <a:noFill/>
              </a:ln>
              <a:solidFill>
                <a:srgbClr val="00A585"/>
              </a:solidFill>
              <a:effectLst/>
              <a:uLnTx/>
              <a:uFillTx/>
              <a:latin typeface="Open Sans Bold"/>
              <a:sym typeface="Open Sans Bold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012807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D0877B-5E0E-BA4F-B339-94122147B7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35200"/>
            <a:ext cx="9144000" cy="2387600"/>
          </a:xfrm>
        </p:spPr>
        <p:txBody>
          <a:bodyPr/>
          <a:lstStyle/>
          <a:p>
            <a:r>
              <a:rPr lang="es-ES_tradnl" sz="9600" b="1" i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4DBA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37024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">
            <a:extLst>
              <a:ext uri="{FF2B5EF4-FFF2-40B4-BE49-F238E27FC236}">
                <a16:creationId xmlns:a16="http://schemas.microsoft.com/office/drawing/2014/main" id="{FF6AE1E7-5DF2-42C3-A64B-FB124BCC2604}"/>
              </a:ext>
            </a:extLst>
          </p:cNvPr>
          <p:cNvSpPr txBox="1">
            <a:spLocks/>
          </p:cNvSpPr>
          <p:nvPr/>
        </p:nvSpPr>
        <p:spPr>
          <a:xfrm>
            <a:off x="11078304" y="6194227"/>
            <a:ext cx="185226" cy="301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2505" tIns="42505" rIns="42505" bIns="42505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A585"/>
                </a:solidFill>
                <a:effectLst/>
                <a:uFillTx/>
                <a:latin typeface="Open Sans Bold"/>
                <a:ea typeface="Open Sans Bold"/>
                <a:cs typeface="Open Sans Bold"/>
                <a:sym typeface="Open Sans Bold"/>
              </a:defRPr>
            </a:lvl1pPr>
            <a:lvl2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A5A5A5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defRPr>
            </a:lvl2pPr>
            <a:lvl3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A5A5A5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defRPr>
            </a:lvl3pPr>
            <a:lvl4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A5A5A5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defRPr>
            </a:lvl4pPr>
            <a:lvl5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A5A5A5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defRPr>
            </a:lvl5pPr>
            <a:lvl6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A5A5A5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defRPr>
            </a:lvl6pPr>
            <a:lvl7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A5A5A5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defRPr>
            </a:lvl7pPr>
            <a:lvl8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A5A5A5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defRPr>
            </a:lvl8pPr>
            <a:lvl9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A5A5A5"/>
                </a:solidFill>
                <a:effectLst/>
                <a:uFillTx/>
                <a:latin typeface="Open Sans Regular"/>
                <a:ea typeface="Open Sans Regular"/>
                <a:cs typeface="Open Sans Regular"/>
                <a:sym typeface="Open Sans Regular"/>
              </a:defRPr>
            </a:lvl9pPr>
          </a:lstStyle>
          <a:p>
            <a:fld id="{86CB4B4D-7CA3-9044-876B-883B54F8677D}" type="slidenum">
              <a:rPr lang="en-US" kern="0" smtClean="0"/>
              <a:pPr/>
              <a:t>2</a:t>
            </a:fld>
            <a:endParaRPr lang="en-US" kern="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DB75550-73C9-492E-8A0F-0234CB2555C8}"/>
              </a:ext>
            </a:extLst>
          </p:cNvPr>
          <p:cNvGrpSpPr/>
          <p:nvPr/>
        </p:nvGrpSpPr>
        <p:grpSpPr>
          <a:xfrm>
            <a:off x="292721" y="5982296"/>
            <a:ext cx="2069947" cy="603892"/>
            <a:chOff x="312234" y="8508157"/>
            <a:chExt cx="2207942" cy="85886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2A8AF26-3759-4C91-B041-2EF2EF84E7D9}"/>
                </a:ext>
              </a:extLst>
            </p:cNvPr>
            <p:cNvSpPr/>
            <p:nvPr/>
          </p:nvSpPr>
          <p:spPr>
            <a:xfrm>
              <a:off x="312234" y="8617591"/>
              <a:ext cx="2207942" cy="539863"/>
            </a:xfrm>
            <a:prstGeom prst="rect">
              <a:avLst/>
            </a:prstGeom>
            <a:solidFill>
              <a:schemeClr val="bg1"/>
            </a:solidFill>
            <a:ln w="25400" cap="flat">
              <a:solidFill>
                <a:schemeClr val="bg1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algn="ctr" defTabSz="488800" hangingPunct="0"/>
              <a:endParaRPr lang="en-US" kern="0">
                <a:solidFill>
                  <a:srgbClr val="A5A5A5"/>
                </a:solidFill>
                <a:latin typeface="Open Sans Regular"/>
                <a:sym typeface="Open Sans Regular"/>
              </a:endParaRPr>
            </a:p>
          </p:txBody>
        </p:sp>
        <p:pic>
          <p:nvPicPr>
            <p:cNvPr id="3" name="Graphic 2">
              <a:extLst>
                <a:ext uri="{FF2B5EF4-FFF2-40B4-BE49-F238E27FC236}">
                  <a16:creationId xmlns:a16="http://schemas.microsoft.com/office/drawing/2014/main" id="{1870A222-D068-4CA2-9A83-34DFEB473F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06049" y="8508157"/>
              <a:ext cx="1828800" cy="858869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56710A4-9406-4EC0-AE8E-B560ECA0C6CE}"/>
              </a:ext>
            </a:extLst>
          </p:cNvPr>
          <p:cNvGrpSpPr/>
          <p:nvPr/>
        </p:nvGrpSpPr>
        <p:grpSpPr>
          <a:xfrm>
            <a:off x="10985739" y="6006462"/>
            <a:ext cx="518273" cy="363480"/>
            <a:chOff x="11718126" y="8542552"/>
            <a:chExt cx="552822" cy="51694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927BBE4-FEFF-434A-96DF-DA064520B4EF}"/>
                </a:ext>
              </a:extLst>
            </p:cNvPr>
            <p:cNvCxnSpPr>
              <a:cxnSpLocks/>
            </p:cNvCxnSpPr>
            <p:nvPr/>
          </p:nvCxnSpPr>
          <p:spPr>
            <a:xfrm>
              <a:off x="11718126" y="8672680"/>
              <a:ext cx="0" cy="386821"/>
            </a:xfrm>
            <a:prstGeom prst="line">
              <a:avLst/>
            </a:prstGeom>
            <a:noFill/>
            <a:ln w="25400" cap="flat">
              <a:solidFill>
                <a:srgbClr val="DADADA"/>
              </a:solidFill>
              <a:prstDash val="solid"/>
              <a:round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88DA899-B304-4A77-A8A8-AF9FAFBABF22}"/>
                </a:ext>
              </a:extLst>
            </p:cNvPr>
            <p:cNvSpPr txBox="1"/>
            <p:nvPr/>
          </p:nvSpPr>
          <p:spPr>
            <a:xfrm>
              <a:off x="11855451" y="8542552"/>
              <a:ext cx="415497" cy="40854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algn="ctr" defTabSz="488800" hangingPunct="0"/>
              <a:r>
                <a:rPr lang="en-US" sz="1200" b="1" kern="0" dirty="0">
                  <a:solidFill>
                    <a:srgbClr val="676767"/>
                  </a:solidFill>
                  <a:latin typeface="Open Sans Semibold" panose="020B0706030804020204" pitchFamily="34" charset="0"/>
                  <a:ea typeface="Open Sans Semibold" panose="020B0706030804020204" pitchFamily="34" charset="0"/>
                  <a:cs typeface="Open Sans Semibold" panose="020B0706030804020204" pitchFamily="34" charset="0"/>
                  <a:sym typeface="Open Sans Regular"/>
                </a:rPr>
                <a:t>PÁG.</a:t>
              </a:r>
            </a:p>
          </p:txBody>
        </p:sp>
      </p:grpSp>
      <p:sp>
        <p:nvSpPr>
          <p:cNvPr id="17" name="2 Marcador de contenido"/>
          <p:cNvSpPr txBox="1">
            <a:spLocks/>
          </p:cNvSpPr>
          <p:nvPr/>
        </p:nvSpPr>
        <p:spPr>
          <a:xfrm>
            <a:off x="187625" y="1128199"/>
            <a:ext cx="9797203" cy="47107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2505" tIns="42505" rIns="42505" bIns="42505" anchor="t">
            <a:no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4447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28892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3337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37782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algn="l">
              <a:defRPr/>
            </a:pPr>
            <a:r>
              <a:rPr lang="es-ES" sz="3000" i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final de esta sesión, usted estará en capacidad de</a:t>
            </a:r>
            <a:r>
              <a:rPr lang="es-ES" sz="30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91269" indent="-191269" algn="l" defTabSz="765078" fontAlgn="base">
              <a:spcBef>
                <a:spcPts val="1507"/>
              </a:spcBef>
              <a:spcAft>
                <a:spcPct val="0"/>
              </a:spcAft>
              <a:buClr>
                <a:srgbClr val="749805"/>
              </a:buClr>
              <a:buSzPct val="130000"/>
              <a:buFont typeface="Wingdings" pitchFamily="2" charset="2"/>
              <a:buChar char="§"/>
            </a:pPr>
            <a:r>
              <a:rPr lang="es-ES_tradnl" altLang="es-BO" sz="3000" b="1" dirty="0">
                <a:solidFill>
                  <a:srgbClr val="0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Identificar a los diferentes Actores humanitarios que participan en las acciones humanitarias en su país o </a:t>
            </a:r>
            <a:r>
              <a:rPr lang="es-ES_tradnl" altLang="es-BO" sz="3000" b="1" dirty="0" err="1">
                <a:solidFill>
                  <a:srgbClr val="0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region</a:t>
            </a:r>
            <a:endParaRPr lang="es-ES_tradnl" altLang="es-BO" sz="30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91269" indent="-191269" algn="l" defTabSz="765078" fontAlgn="base">
              <a:spcBef>
                <a:spcPts val="1507"/>
              </a:spcBef>
              <a:spcAft>
                <a:spcPct val="0"/>
              </a:spcAft>
              <a:buClr>
                <a:srgbClr val="749805"/>
              </a:buClr>
              <a:buSzPct val="130000"/>
              <a:buFont typeface="Wingdings" pitchFamily="2" charset="2"/>
              <a:buChar char="§"/>
            </a:pPr>
            <a:r>
              <a:rPr lang="es-ES_tradnl" altLang="es-BO" sz="3000" b="1" dirty="0">
                <a:solidFill>
                  <a:srgbClr val="0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Consensuar un plan realista para difundir Esfera y Normas Amigas</a:t>
            </a:r>
            <a:r>
              <a:rPr lang="es-ES_tradnl" altLang="es-BO" sz="30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entre el personal de su </a:t>
            </a:r>
            <a:r>
              <a:rPr lang="es-ES_tradnl" altLang="es-BO" sz="3000" dirty="0" err="1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Institucion</a:t>
            </a:r>
            <a:r>
              <a:rPr lang="es-ES_tradnl" altLang="es-BO" sz="30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 Agencias externas.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6B87B56-5F78-4A43-9221-E8A407A12F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717" y="199463"/>
            <a:ext cx="9364771" cy="955605"/>
          </a:xfrm>
        </p:spPr>
        <p:txBody>
          <a:bodyPr vert="horz" lIns="76508" tIns="38253" rIns="76508" bIns="38253" rtlCol="0" anchor="ctr">
            <a:normAutofit/>
          </a:bodyPr>
          <a:lstStyle/>
          <a:p>
            <a:pPr defTabSz="765078">
              <a:lnSpc>
                <a:spcPct val="90000"/>
              </a:lnSpc>
              <a:spcBef>
                <a:spcPct val="0"/>
              </a:spcBef>
            </a:pPr>
            <a:r>
              <a:rPr lang="es-ES" sz="4200" b="1" kern="1200" dirty="0">
                <a:solidFill>
                  <a:srgbClr val="3A8F7E"/>
                </a:solidFill>
                <a:latin typeface="Arial" panose="020B0604020202020204" pitchFamily="34" charset="0"/>
                <a:ea typeface="Open Sans Bold" panose="020B0806030504020204" pitchFamily="34" charset="0"/>
                <a:cs typeface="Arial" panose="020B0604020202020204" pitchFamily="34" charset="0"/>
              </a:rPr>
              <a:t>Objetivos de aprendizaje</a:t>
            </a:r>
          </a:p>
        </p:txBody>
      </p:sp>
      <p:pic>
        <p:nvPicPr>
          <p:cNvPr id="20" name="Picture 4" descr="Related image">
            <a:extLst>
              <a:ext uri="{FF2B5EF4-FFF2-40B4-BE49-F238E27FC236}">
                <a16:creationId xmlns:a16="http://schemas.microsoft.com/office/drawing/2014/main" id="{93D8E5B1-A854-4E4E-AF12-58307E157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377" y="1303286"/>
            <a:ext cx="2004035" cy="150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0" descr="Image result for comprehension icon">
            <a:extLst>
              <a:ext uri="{FF2B5EF4-FFF2-40B4-BE49-F238E27FC236}">
                <a16:creationId xmlns:a16="http://schemas.microsoft.com/office/drawing/2014/main" id="{756B9092-B7B2-49AC-9E6C-D0B71C0841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7493" y="3310565"/>
            <a:ext cx="2021075" cy="151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6">
            <a:extLst>
              <a:ext uri="{FF2B5EF4-FFF2-40B4-BE49-F238E27FC236}">
                <a16:creationId xmlns:a16="http://schemas.microsoft.com/office/drawing/2014/main" id="{7E4F4C63-A8DF-4341-89B4-7E1150BCC886}"/>
              </a:ext>
            </a:extLst>
          </p:cNvPr>
          <p:cNvSpPr/>
          <p:nvPr/>
        </p:nvSpPr>
        <p:spPr>
          <a:xfrm>
            <a:off x="9081835" y="2959091"/>
            <a:ext cx="3512380" cy="431196"/>
          </a:xfrm>
          <a:prstGeom prst="rect">
            <a:avLst/>
          </a:prstGeom>
          <a:noFill/>
        </p:spPr>
        <p:txBody>
          <a:bodyPr wrap="square" lIns="76508" tIns="38253" rIns="76508" bIns="38253">
            <a:spAutoFit/>
          </a:bodyPr>
          <a:lstStyle/>
          <a:p>
            <a:pPr algn="ctr" defTabSz="488800" hangingPunct="0"/>
            <a:r>
              <a:rPr lang="es-ES" sz="2300" kern="0" dirty="0">
                <a:ln w="0"/>
                <a:solidFill>
                  <a:srgbClr val="0048A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 Regular"/>
                <a:sym typeface="Open Sans Regular"/>
              </a:rPr>
              <a:t>Conocimiento</a:t>
            </a:r>
          </a:p>
        </p:txBody>
      </p:sp>
      <p:sp>
        <p:nvSpPr>
          <p:cNvPr id="23" name="Rectangle 16">
            <a:extLst>
              <a:ext uri="{FF2B5EF4-FFF2-40B4-BE49-F238E27FC236}">
                <a16:creationId xmlns:a16="http://schemas.microsoft.com/office/drawing/2014/main" id="{47A7B1E8-7200-4248-BB95-832706B3F656}"/>
              </a:ext>
            </a:extLst>
          </p:cNvPr>
          <p:cNvSpPr/>
          <p:nvPr/>
        </p:nvSpPr>
        <p:spPr>
          <a:xfrm>
            <a:off x="9088203" y="4910969"/>
            <a:ext cx="3512380" cy="431196"/>
          </a:xfrm>
          <a:prstGeom prst="rect">
            <a:avLst/>
          </a:prstGeom>
          <a:noFill/>
        </p:spPr>
        <p:txBody>
          <a:bodyPr wrap="square" lIns="76508" tIns="38253" rIns="76508" bIns="38253">
            <a:spAutoFit/>
          </a:bodyPr>
          <a:lstStyle/>
          <a:p>
            <a:pPr algn="ctr" defTabSz="488800" hangingPunct="0"/>
            <a:r>
              <a:rPr lang="es-ES" sz="2300" kern="0" dirty="0">
                <a:ln w="0"/>
                <a:solidFill>
                  <a:srgbClr val="006E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 Regular"/>
                <a:sym typeface="Open Sans Regular"/>
              </a:rPr>
              <a:t>Comprensión</a:t>
            </a:r>
          </a:p>
        </p:txBody>
      </p:sp>
    </p:spTree>
    <p:extLst>
      <p:ext uri="{BB962C8B-B14F-4D97-AF65-F5344CB8AC3E}">
        <p14:creationId xmlns:p14="http://schemas.microsoft.com/office/powerpoint/2010/main" val="104604973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34524F1-0CB8-4A34-8609-DD0A617C5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3415" y="344427"/>
            <a:ext cx="9117634" cy="644299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12. MAPEO DE ACTORES HUMANITARIOS</a:t>
            </a:r>
            <a:endParaRPr lang="es-BO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31B45485-23EB-48CA-A824-3889E48236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07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BO" sz="1800" b="0" i="0" u="none" strike="noStrike" kern="1200" cap="none" spc="0" normalizeH="0" baseline="0" noProof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Helvetica Neue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92A3931-48DD-4AF7-AE6C-D3D9E0CE1CB4}"/>
              </a:ext>
            </a:extLst>
          </p:cNvPr>
          <p:cNvSpPr txBox="1"/>
          <p:nvPr/>
        </p:nvSpPr>
        <p:spPr>
          <a:xfrm>
            <a:off x="893379" y="949840"/>
            <a:ext cx="10804635" cy="5370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BO" sz="2800" b="1" dirty="0">
                <a:solidFill>
                  <a:srgbClr val="00B29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recordar:</a:t>
            </a:r>
          </a:p>
          <a:p>
            <a:pPr marL="1131798" indent="-321457" algn="l" defTabSz="410751">
              <a:spcBef>
                <a:spcPts val="1406"/>
              </a:spcBef>
              <a:buFont typeface="Wingdings" panose="05000000000000000000" pitchFamily="2" charset="2"/>
              <a:buChar char="Ø"/>
              <a:defRPr/>
            </a:pPr>
            <a:r>
              <a:rPr lang="es-BO" sz="2800" b="1" i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“El rol del Estado es dirigir o coordinar la respuesta humanitaria, </a:t>
            </a:r>
            <a:r>
              <a:rPr lang="es-BO" sz="2800" i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mediante la </a:t>
            </a:r>
            <a:r>
              <a:rPr lang="es-BO" sz="2800" b="1" i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NDMA.</a:t>
            </a:r>
            <a:endParaRPr lang="es-BO" sz="2800" i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31798" indent="-321457" algn="l" defTabSz="410751">
              <a:spcBef>
                <a:spcPts val="1406"/>
              </a:spcBef>
              <a:buFont typeface="Wingdings" panose="05000000000000000000" pitchFamily="2" charset="2"/>
              <a:buChar char="Ø"/>
              <a:defRPr/>
            </a:pPr>
            <a:r>
              <a:rPr lang="es-BO" sz="2800" i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NDMA, </a:t>
            </a:r>
            <a:r>
              <a:rPr lang="es-BO" sz="2800" b="1" i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elabora y aplica políticas publicas para reducción de riesgos, respuesta humanitaria y reconstrucción</a:t>
            </a:r>
            <a:r>
              <a:rPr lang="es-BO" sz="2800" i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131798" indent="-321457" algn="l" defTabSz="410751">
              <a:spcBef>
                <a:spcPts val="1406"/>
              </a:spcBef>
              <a:buFont typeface="Wingdings" panose="05000000000000000000" pitchFamily="2" charset="2"/>
              <a:buChar char="Ø"/>
              <a:defRPr/>
            </a:pPr>
            <a:r>
              <a:rPr lang="es-BO" sz="2800" i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 NDMA, incluidas las organizaciones comunitarias nacionales e internacionales y las ONG, junto con las organizaciones de ayuda bilateral y las Naciones Unidas, desempeñan un papel vital de apoyo a los gobiernos en la gestión de desastres”</a:t>
            </a:r>
            <a:r>
              <a:rPr lang="es-BO" sz="28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BR" sz="28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549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ody">
            <a:extLst>
              <a:ext uri="{FF2B5EF4-FFF2-40B4-BE49-F238E27FC236}">
                <a16:creationId xmlns:a16="http://schemas.microsoft.com/office/drawing/2014/main" id="{2FC52BD8-546E-452C-9E63-C78A83743472}"/>
              </a:ext>
            </a:extLst>
          </p:cNvPr>
          <p:cNvSpPr txBox="1">
            <a:spLocks/>
          </p:cNvSpPr>
          <p:nvPr/>
        </p:nvSpPr>
        <p:spPr>
          <a:xfrm>
            <a:off x="662151" y="1086232"/>
            <a:ext cx="10762593" cy="44835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35718" rIns="101247" bIns="35718" anchor="ctr">
            <a:sp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4447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28892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3337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37782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1131798" indent="-321457" algn="l" defTabSz="410751">
              <a:spcBef>
                <a:spcPts val="1406"/>
              </a:spcBef>
              <a:buFont typeface="Wingdings" panose="05000000000000000000" pitchFamily="2" charset="2"/>
              <a:buChar char="Ø"/>
              <a:defRPr/>
            </a:pPr>
            <a:r>
              <a:rPr lang="es-BO" sz="2400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ONGs</a:t>
            </a:r>
            <a:r>
              <a:rPr lang="es-BO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Internacionales con presencia nacional, desde muchos años, coordinan acciones humanitarias con Gobiernos</a:t>
            </a:r>
          </a:p>
          <a:p>
            <a:pPr marL="1131798" indent="-321457" algn="l" defTabSz="410751">
              <a:spcBef>
                <a:spcPts val="1406"/>
              </a:spcBef>
              <a:buFont typeface="Wingdings" panose="05000000000000000000" pitchFamily="2" charset="2"/>
              <a:buChar char="Ø"/>
              <a:defRPr/>
            </a:pPr>
            <a:r>
              <a:rPr lang="es-BO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Sociedades Nacionales de la </a:t>
            </a:r>
            <a:r>
              <a:rPr lang="es-BO" sz="2400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Federacion</a:t>
            </a:r>
            <a:r>
              <a:rPr lang="es-BO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Internacional de la Cruz Roja y Media Luna Roja (FICRMR)</a:t>
            </a:r>
          </a:p>
          <a:p>
            <a:pPr marL="1131798" indent="-321457" algn="l" defTabSz="410751">
              <a:spcBef>
                <a:spcPts val="1406"/>
              </a:spcBef>
              <a:buFont typeface="Wingdings" panose="05000000000000000000" pitchFamily="2" charset="2"/>
              <a:buChar char="Ø"/>
              <a:defRPr/>
            </a:pPr>
            <a:r>
              <a:rPr lang="es-BO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Agencias del Sistema de Naciones Unidas (UNICEF, OMS..)</a:t>
            </a:r>
          </a:p>
          <a:p>
            <a:pPr marL="1131798" indent="-321457" algn="l" defTabSz="410751">
              <a:spcBef>
                <a:spcPts val="1406"/>
              </a:spcBef>
              <a:buFont typeface="Wingdings" panose="05000000000000000000" pitchFamily="2" charset="2"/>
              <a:buChar char="Ø"/>
              <a:defRPr/>
            </a:pPr>
            <a:r>
              <a:rPr lang="es-BO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Equipo Humanitario del País (EHP) del Comité Permanente entre Organismos (IASC) encabezado por el Coordinador Humanitario (CH)</a:t>
            </a:r>
          </a:p>
          <a:p>
            <a:pPr marL="1131798" indent="-321457" algn="l" defTabSz="410751">
              <a:spcBef>
                <a:spcPts val="1406"/>
              </a:spcBef>
              <a:buFont typeface="Wingdings" panose="05000000000000000000" pitchFamily="2" charset="2"/>
              <a:buChar char="Ø"/>
              <a:defRPr/>
            </a:pPr>
            <a:r>
              <a:rPr lang="es-BO" sz="24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 grupos temáticos del IASC agrupan a los organismos operativos de la ONU y otros actores según sectores técnicos: WASH, Vivienda, Salud, Nutrición y Seguridad Alimentaria.</a:t>
            </a:r>
            <a:endParaRPr lang="pt-BR" sz="2400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A1E1A30-84A4-4255-8192-67C755499410}"/>
              </a:ext>
            </a:extLst>
          </p:cNvPr>
          <p:cNvSpPr txBox="1">
            <a:spLocks/>
          </p:cNvSpPr>
          <p:nvPr/>
        </p:nvSpPr>
        <p:spPr>
          <a:xfrm>
            <a:off x="273269" y="233386"/>
            <a:ext cx="8902261" cy="565901"/>
          </a:xfrm>
          <a:prstGeom prst="rect">
            <a:avLst/>
          </a:prstGeom>
        </p:spPr>
        <p:txBody>
          <a:bodyPr/>
          <a:lstStyle>
            <a:lvl1pPr algn="l" defTabSz="13004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5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353"/>
            <a:r>
              <a:rPr lang="en-US" altLang="es-BO" sz="2531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Los </a:t>
            </a:r>
            <a:r>
              <a:rPr lang="en-US" altLang="es-BO" sz="2531" b="1" dirty="0" err="1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Actores</a:t>
            </a:r>
            <a:r>
              <a:rPr lang="en-US" altLang="es-BO" sz="2531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</a:t>
            </a:r>
            <a:r>
              <a:rPr lang="en-US" altLang="es-BO" sz="2531" b="1" dirty="0" err="1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Humanitarios</a:t>
            </a:r>
            <a:r>
              <a:rPr lang="en-US" altLang="es-BO" sz="2531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</a:t>
            </a:r>
            <a:r>
              <a:rPr lang="en-US" altLang="es-BO" sz="2531" b="1" dirty="0" err="1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Internacionales</a:t>
            </a:r>
            <a:r>
              <a:rPr lang="en-US" altLang="es-BO" sz="2531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a </a:t>
            </a:r>
            <a:r>
              <a:rPr lang="en-US" altLang="es-BO" sz="2531" b="1" dirty="0" err="1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nivel</a:t>
            </a:r>
            <a:r>
              <a:rPr lang="en-US" altLang="es-BO" sz="2531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local</a:t>
            </a:r>
          </a:p>
        </p:txBody>
      </p:sp>
    </p:spTree>
    <p:extLst>
      <p:ext uri="{BB962C8B-B14F-4D97-AF65-F5344CB8AC3E}">
        <p14:creationId xmlns:p14="http://schemas.microsoft.com/office/powerpoint/2010/main" val="74260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A1E1A30-84A4-4255-8192-67C755499410}"/>
              </a:ext>
            </a:extLst>
          </p:cNvPr>
          <p:cNvSpPr txBox="1">
            <a:spLocks/>
          </p:cNvSpPr>
          <p:nvPr/>
        </p:nvSpPr>
        <p:spPr>
          <a:xfrm>
            <a:off x="273269" y="233386"/>
            <a:ext cx="8902261" cy="565901"/>
          </a:xfrm>
          <a:prstGeom prst="rect">
            <a:avLst/>
          </a:prstGeom>
        </p:spPr>
        <p:txBody>
          <a:bodyPr/>
          <a:lstStyle>
            <a:lvl1pPr algn="l" defTabSz="13004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5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353"/>
            <a:r>
              <a:rPr lang="en-US" altLang="es-BO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El </a:t>
            </a:r>
            <a:r>
              <a:rPr lang="en-US" altLang="es-BO" sz="2800" b="1" dirty="0" err="1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rol</a:t>
            </a:r>
            <a:r>
              <a:rPr lang="en-US" altLang="es-BO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de las ONGs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57EC424-4E84-478D-919B-893B86D19A91}"/>
              </a:ext>
            </a:extLst>
          </p:cNvPr>
          <p:cNvSpPr txBox="1"/>
          <p:nvPr/>
        </p:nvSpPr>
        <p:spPr>
          <a:xfrm>
            <a:off x="273268" y="943448"/>
            <a:ext cx="1132517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La solida institucionalización de las Normas en la estructura de una ONG puede servir de ejemplo para los organismos gubernamentales. Cuando las </a:t>
            </a:r>
            <a:r>
              <a:rPr lang="es-BO" sz="2600" dirty="0" err="1">
                <a:latin typeface="Arial" panose="020B0604020202020204" pitchFamily="34" charset="0"/>
                <a:cs typeface="Arial" panose="020B0604020202020204" pitchFamily="34" charset="0"/>
              </a:rPr>
              <a:t>ONGs</a:t>
            </a:r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 colaboran o coordinan con los organismos gubernamentales, su trabajo con las normas es una manera directa de mostrar su utilidad y de abogar ante el gobierno para utilizarlas.</a:t>
            </a:r>
          </a:p>
          <a:p>
            <a:r>
              <a:rPr lang="es-BO" sz="26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</a:t>
            </a:r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TROCAIRE en </a:t>
            </a:r>
            <a:r>
              <a:rPr lang="es-BO" sz="2600" dirty="0" err="1">
                <a:latin typeface="Arial" panose="020B0604020202020204" pitchFamily="34" charset="0"/>
                <a:cs typeface="Arial" panose="020B0604020202020204" pitchFamily="34" charset="0"/>
              </a:rPr>
              <a:t>Zinbabwe</a:t>
            </a:r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, ADRA en Argentina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El Consorcio de Agencias Humanitarias en Bolivia, liderada por </a:t>
            </a:r>
            <a:r>
              <a:rPr lang="es-BO" sz="2600" dirty="0" err="1">
                <a:latin typeface="Arial" panose="020B0604020202020204" pitchFamily="34" charset="0"/>
                <a:cs typeface="Arial" panose="020B0604020202020204" pitchFamily="34" charset="0"/>
              </a:rPr>
              <a:t>Save</a:t>
            </a:r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26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2600" dirty="0" err="1">
                <a:latin typeface="Arial" panose="020B0604020202020204" pitchFamily="34" charset="0"/>
                <a:cs typeface="Arial" panose="020B0604020202020204" pitchFamily="34" charset="0"/>
              </a:rPr>
              <a:t>Children</a:t>
            </a:r>
            <a:endParaRPr lang="es-BO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Oxfam en la </a:t>
            </a:r>
            <a:r>
              <a:rPr lang="es-BO" sz="2600" dirty="0" err="1">
                <a:latin typeface="Arial" panose="020B0604020202020204" pitchFamily="34" charset="0"/>
                <a:cs typeface="Arial" panose="020B0604020202020204" pitchFamily="34" charset="0"/>
              </a:rPr>
              <a:t>Region</a:t>
            </a:r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 LAC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Christian </a:t>
            </a:r>
            <a:r>
              <a:rPr lang="es-BO" sz="2600" dirty="0" err="1">
                <a:latin typeface="Arial" panose="020B0604020202020204" pitchFamily="34" charset="0"/>
                <a:cs typeface="Arial" panose="020B0604020202020204" pitchFamily="34" charset="0"/>
              </a:rPr>
              <a:t>Believe</a:t>
            </a:r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 y Plan International en Paraguay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Ayuda en </a:t>
            </a:r>
            <a:r>
              <a:rPr lang="es-BO" sz="2600" dirty="0" err="1">
                <a:latin typeface="Arial" panose="020B0604020202020204" pitchFamily="34" charset="0"/>
                <a:cs typeface="Arial" panose="020B0604020202020204" pitchFamily="34" charset="0"/>
              </a:rPr>
              <a:t>Accion</a:t>
            </a:r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 en Costa Rica y Nicaragua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s-BO" sz="2600" dirty="0" err="1">
                <a:latin typeface="Arial" panose="020B0604020202020204" pitchFamily="34" charset="0"/>
                <a:cs typeface="Arial" panose="020B0604020202020204" pitchFamily="34" charset="0"/>
              </a:rPr>
              <a:t>Catholic</a:t>
            </a:r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2600" dirty="0" err="1">
                <a:latin typeface="Arial" panose="020B0604020202020204" pitchFamily="34" charset="0"/>
                <a:cs typeface="Arial" panose="020B0604020202020204" pitchFamily="34" charset="0"/>
              </a:rPr>
              <a:t>Relief</a:t>
            </a:r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2600" dirty="0" err="1">
                <a:latin typeface="Arial" panose="020B0604020202020204" pitchFamily="34" charset="0"/>
                <a:cs typeface="Arial" panose="020B0604020202020204" pitchFamily="34" charset="0"/>
              </a:rPr>
              <a:t>Services</a:t>
            </a:r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 en Guatemala</a:t>
            </a:r>
          </a:p>
          <a:p>
            <a:r>
              <a:rPr lang="es-BO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8090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A1E1A30-84A4-4255-8192-67C755499410}"/>
              </a:ext>
            </a:extLst>
          </p:cNvPr>
          <p:cNvSpPr txBox="1">
            <a:spLocks/>
          </p:cNvSpPr>
          <p:nvPr/>
        </p:nvSpPr>
        <p:spPr>
          <a:xfrm>
            <a:off x="273269" y="233386"/>
            <a:ext cx="8902261" cy="565901"/>
          </a:xfrm>
          <a:prstGeom prst="rect">
            <a:avLst/>
          </a:prstGeom>
        </p:spPr>
        <p:txBody>
          <a:bodyPr/>
          <a:lstStyle>
            <a:lvl1pPr algn="l" defTabSz="13004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5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353"/>
            <a:r>
              <a:rPr lang="en-US" altLang="es-BO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Puntos </a:t>
            </a:r>
            <a:r>
              <a:rPr lang="en-US" altLang="es-BO" sz="2800" b="1" dirty="0" err="1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Focales</a:t>
            </a:r>
            <a:r>
              <a:rPr lang="en-US" altLang="es-BO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</a:t>
            </a:r>
            <a:r>
              <a:rPr lang="en-US" altLang="es-BO" sz="2800" b="1" dirty="0" err="1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Esfera</a:t>
            </a:r>
            <a:r>
              <a:rPr lang="en-US" altLang="es-BO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(1)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57EC424-4E84-478D-919B-893B86D19A91}"/>
              </a:ext>
            </a:extLst>
          </p:cNvPr>
          <p:cNvSpPr txBox="1"/>
          <p:nvPr/>
        </p:nvSpPr>
        <p:spPr>
          <a:xfrm>
            <a:off x="241744" y="974978"/>
            <a:ext cx="612752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2400" dirty="0">
                <a:solidFill>
                  <a:srgbClr val="2525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más de 40 países afectados por desastres y conflictos, existe una persona, organización o coalición que sirve como Punto Focal Esfera. Su función es abogar por Esfera: promover activamente los principios y normas Esfera entre los profesionales humanitarios y -donde sea factible– abogar ante los Gobiernos por el uso de Esfera en sus políticas humanitarias y de gestión de desastres.</a:t>
            </a:r>
          </a:p>
          <a:p>
            <a:r>
              <a:rPr lang="es-BO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(1) </a:t>
            </a:r>
            <a:r>
              <a:rPr lang="es-BO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https://www.spherestandards.org/es/puntos-focales</a:t>
            </a:r>
            <a:r>
              <a:rPr lang="es-BO" i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E5F8681-B8FC-476B-8629-5B18C83A46FA}"/>
              </a:ext>
            </a:extLst>
          </p:cNvPr>
          <p:cNvSpPr txBox="1"/>
          <p:nvPr/>
        </p:nvSpPr>
        <p:spPr>
          <a:xfrm>
            <a:off x="378372" y="5191440"/>
            <a:ext cx="549691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BO" sz="24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: Esfera India, Red Esfera en Bolivia, Red Esfera </a:t>
            </a:r>
            <a:r>
              <a:rPr lang="es-BO" sz="2400" dirty="0" err="1">
                <a:latin typeface="Arial" panose="020B0604020202020204" pitchFamily="34" charset="0"/>
                <a:cs typeface="Arial" panose="020B0604020202020204" pitchFamily="34" charset="0"/>
              </a:rPr>
              <a:t>Peru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, Red Esfera Guatemala, Otros…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DBD2C8A-1472-4666-AF01-43F6F991D8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316719" y="1652751"/>
            <a:ext cx="5741144" cy="355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5889E2A1-1CE6-4C5A-B3D1-7F0586EDC30A}"/>
              </a:ext>
            </a:extLst>
          </p:cNvPr>
          <p:cNvSpPr txBox="1"/>
          <p:nvPr/>
        </p:nvSpPr>
        <p:spPr>
          <a:xfrm>
            <a:off x="6316719" y="5432782"/>
            <a:ext cx="5403723" cy="3385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3A8F7E"/>
                </a:solidFill>
              </a:rPr>
              <a:t>Reunion de Puntos </a:t>
            </a:r>
            <a:r>
              <a:rPr lang="en-US" sz="1600" b="1" i="1" dirty="0" err="1">
                <a:solidFill>
                  <a:srgbClr val="3A8F7E"/>
                </a:solidFill>
              </a:rPr>
              <a:t>Focales</a:t>
            </a:r>
            <a:r>
              <a:rPr lang="en-US" sz="1600" b="1" i="1" dirty="0">
                <a:solidFill>
                  <a:srgbClr val="3A8F7E"/>
                </a:solidFill>
              </a:rPr>
              <a:t> </a:t>
            </a:r>
            <a:r>
              <a:rPr lang="en-US" sz="1600" b="1" i="1" dirty="0" err="1">
                <a:solidFill>
                  <a:srgbClr val="3A8F7E"/>
                </a:solidFill>
              </a:rPr>
              <a:t>Esfera</a:t>
            </a:r>
            <a:r>
              <a:rPr lang="en-US" sz="1600" b="1" i="1" dirty="0">
                <a:solidFill>
                  <a:srgbClr val="3A8F7E"/>
                </a:solidFill>
              </a:rPr>
              <a:t>, Bangkok, </a:t>
            </a:r>
            <a:r>
              <a:rPr lang="en-US" sz="1600" b="1" i="1" dirty="0" err="1">
                <a:solidFill>
                  <a:srgbClr val="3A8F7E"/>
                </a:solidFill>
              </a:rPr>
              <a:t>Noviembre</a:t>
            </a:r>
            <a:r>
              <a:rPr lang="en-US" sz="1600" b="1" i="1" dirty="0">
                <a:solidFill>
                  <a:srgbClr val="3A8F7E"/>
                </a:solidFill>
              </a:rPr>
              <a:t>, 2017</a:t>
            </a:r>
            <a:endParaRPr lang="es-BO" sz="1600" b="1" i="1" dirty="0">
              <a:solidFill>
                <a:srgbClr val="3A8F7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28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A1E1A30-84A4-4255-8192-67C755499410}"/>
              </a:ext>
            </a:extLst>
          </p:cNvPr>
          <p:cNvSpPr txBox="1">
            <a:spLocks/>
          </p:cNvSpPr>
          <p:nvPr/>
        </p:nvSpPr>
        <p:spPr>
          <a:xfrm>
            <a:off x="273269" y="233386"/>
            <a:ext cx="8902261" cy="565901"/>
          </a:xfrm>
          <a:prstGeom prst="rect">
            <a:avLst/>
          </a:prstGeom>
        </p:spPr>
        <p:txBody>
          <a:bodyPr/>
          <a:lstStyle>
            <a:lvl1pPr algn="l" defTabSz="130046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5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353"/>
            <a:r>
              <a:rPr lang="en-US" altLang="es-BO" sz="2800" b="1" dirty="0" err="1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Estructuras</a:t>
            </a:r>
            <a:r>
              <a:rPr lang="en-US" altLang="es-BO" sz="2800" b="1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 </a:t>
            </a:r>
            <a:r>
              <a:rPr lang="en-US" altLang="es-BO" sz="2800" b="1" dirty="0" err="1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  <a:sym typeface="Open Sans Regular"/>
              </a:rPr>
              <a:t>Regionales</a:t>
            </a:r>
            <a:endParaRPr lang="en-US" altLang="es-BO" sz="2800" b="1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  <a:sym typeface="Open Sans Regular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57EC424-4E84-478D-919B-893B86D19A91}"/>
              </a:ext>
            </a:extLst>
          </p:cNvPr>
          <p:cNvSpPr txBox="1"/>
          <p:nvPr/>
        </p:nvSpPr>
        <p:spPr>
          <a:xfrm>
            <a:off x="241744" y="901408"/>
            <a:ext cx="114786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BO" sz="2800" dirty="0">
                <a:solidFill>
                  <a:srgbClr val="2525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algunos casos, como en el Pacífico Sur, América Central y </a:t>
            </a:r>
            <a:r>
              <a:rPr lang="es-BO" sz="2800" dirty="0" err="1">
                <a:solidFill>
                  <a:srgbClr val="2525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America</a:t>
            </a:r>
            <a:r>
              <a:rPr lang="es-BO" sz="2800" dirty="0">
                <a:solidFill>
                  <a:srgbClr val="25252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del Sur, el establecimiento de estructuras regionales ha resultado ser un componente eficaz para apoyar la integración de las normas humanitaria en la respuesta.</a:t>
            </a:r>
            <a:endParaRPr lang="es-BO" sz="2800" i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E5F8681-B8FC-476B-8629-5B18C83A46FA}"/>
              </a:ext>
            </a:extLst>
          </p:cNvPr>
          <p:cNvSpPr txBox="1"/>
          <p:nvPr/>
        </p:nvSpPr>
        <p:spPr>
          <a:xfrm>
            <a:off x="378371" y="2792788"/>
            <a:ext cx="1111994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BO" sz="24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Ejemplos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BO" sz="2400" b="1" dirty="0">
                <a:latin typeface="Arial" panose="020B0604020202020204" pitchFamily="34" charset="0"/>
                <a:cs typeface="Arial" panose="020B0604020202020204" pitchFamily="34" charset="0"/>
              </a:rPr>
              <a:t>Plataforma del Pacífico para la Gestión de Riesgo de Desastres 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s-BO" sz="2400" dirty="0" err="1">
                <a:latin typeface="Arial" panose="020B0604020202020204" pitchFamily="34" charset="0"/>
                <a:cs typeface="Arial" panose="020B0604020202020204" pitchFamily="34" charset="0"/>
              </a:rPr>
              <a:t>Pacific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2400" dirty="0" err="1">
                <a:latin typeface="Arial" panose="020B0604020202020204" pitchFamily="34" charset="0"/>
                <a:cs typeface="Arial" panose="020B0604020202020204" pitchFamily="34" charset="0"/>
              </a:rPr>
              <a:t>Platform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24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2400" dirty="0" err="1">
                <a:latin typeface="Arial" panose="020B0604020202020204" pitchFamily="34" charset="0"/>
                <a:cs typeface="Arial" panose="020B0604020202020204" pitchFamily="34" charset="0"/>
              </a:rPr>
              <a:t>Disaster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2400" dirty="0" err="1">
                <a:latin typeface="Arial" panose="020B0604020202020204" pitchFamily="34" charset="0"/>
                <a:cs typeface="Arial" panose="020B0604020202020204" pitchFamily="34" charset="0"/>
              </a:rPr>
              <a:t>Risk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 Management),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BO" sz="2400" b="1" dirty="0">
                <a:latin typeface="Arial" panose="020B0604020202020204" pitchFamily="34" charset="0"/>
                <a:cs typeface="Arial" panose="020B0604020202020204" pitchFamily="34" charset="0"/>
              </a:rPr>
              <a:t>CEPREDENAC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 (Centro de Coordinación para la Prevención de los Desastres Naturales en América Central – </a:t>
            </a:r>
            <a:r>
              <a:rPr lang="es-BO" sz="2400" dirty="0" err="1">
                <a:latin typeface="Arial" panose="020B0604020202020204" pitchFamily="34" charset="0"/>
                <a:cs typeface="Arial" panose="020B0604020202020204" pitchFamily="34" charset="0"/>
              </a:rPr>
              <a:t>Co-ordination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2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 Natural </a:t>
            </a:r>
            <a:r>
              <a:rPr lang="es-BO" sz="2400" dirty="0" err="1">
                <a:latin typeface="Arial" panose="020B0604020202020204" pitchFamily="34" charset="0"/>
                <a:cs typeface="Arial" panose="020B0604020202020204" pitchFamily="34" charset="0"/>
              </a:rPr>
              <a:t>Disaster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2400" dirty="0" err="1">
                <a:latin typeface="Arial" panose="020B0604020202020204" pitchFamily="34" charset="0"/>
                <a:cs typeface="Arial" panose="020B0604020202020204" pitchFamily="34" charset="0"/>
              </a:rPr>
              <a:t>Prevention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 in Central </a:t>
            </a:r>
            <a:r>
              <a:rPr lang="es-BO" sz="2400" dirty="0" err="1">
                <a:latin typeface="Arial" panose="020B0604020202020204" pitchFamily="34" charset="0"/>
                <a:cs typeface="Arial" panose="020B0604020202020204" pitchFamily="34" charset="0"/>
              </a:rPr>
              <a:t>America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BO" sz="2400" b="1" dirty="0">
                <a:latin typeface="Arial" panose="020B0604020202020204" pitchFamily="34" charset="0"/>
                <a:cs typeface="Arial" panose="020B0604020202020204" pitchFamily="34" charset="0"/>
              </a:rPr>
              <a:t>Unión de Naciones Suramericanas 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(UNASUR – </a:t>
            </a:r>
            <a:r>
              <a:rPr lang="es-BO" sz="2400" dirty="0" err="1">
                <a:latin typeface="Arial" panose="020B0604020202020204" pitchFamily="34" charset="0"/>
                <a:cs typeface="Arial" panose="020B0604020202020204" pitchFamily="34" charset="0"/>
              </a:rPr>
              <a:t>Union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BO" sz="2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 South American </a:t>
            </a:r>
            <a:r>
              <a:rPr lang="es-BO" sz="2400" dirty="0" err="1">
                <a:latin typeface="Arial" panose="020B0604020202020204" pitchFamily="34" charset="0"/>
                <a:cs typeface="Arial" panose="020B0604020202020204" pitchFamily="34" charset="0"/>
              </a:rPr>
              <a:t>Nations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s-BO" sz="2400" b="1" dirty="0">
                <a:latin typeface="Arial" panose="020B0604020202020204" pitchFamily="34" charset="0"/>
                <a:cs typeface="Arial" panose="020B0604020202020204" pitchFamily="34" charset="0"/>
              </a:rPr>
              <a:t>Comunidad Andina de Naciones </a:t>
            </a:r>
            <a:r>
              <a:rPr lang="es-BO" sz="2400" dirty="0">
                <a:latin typeface="Arial" panose="020B0604020202020204" pitchFamily="34" charset="0"/>
                <a:cs typeface="Arial" panose="020B0604020202020204" pitchFamily="34" charset="0"/>
              </a:rPr>
              <a:t>(CAN), integrada por Bolivia, Colombia, Ecuador y Perú</a:t>
            </a:r>
          </a:p>
        </p:txBody>
      </p:sp>
    </p:spTree>
    <p:extLst>
      <p:ext uri="{BB962C8B-B14F-4D97-AF65-F5344CB8AC3E}">
        <p14:creationId xmlns:p14="http://schemas.microsoft.com/office/powerpoint/2010/main" val="149312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flipchart">
            <a:extLst>
              <a:ext uri="{FF2B5EF4-FFF2-40B4-BE49-F238E27FC236}">
                <a16:creationId xmlns:a16="http://schemas.microsoft.com/office/drawing/2014/main" id="{7FBDB076-C97B-4B00-B7C3-53FA40536B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7" t="7053" r="23857" b="10239"/>
          <a:stretch/>
        </p:blipFill>
        <p:spPr bwMode="auto">
          <a:xfrm>
            <a:off x="8788378" y="1044366"/>
            <a:ext cx="3004518" cy="494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">
            <a:extLst>
              <a:ext uri="{FF2B5EF4-FFF2-40B4-BE49-F238E27FC236}">
                <a16:creationId xmlns:a16="http://schemas.microsoft.com/office/drawing/2014/main" id="{A5B70AC7-B974-474A-AAAF-211665DB8BC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92803" y="249648"/>
            <a:ext cx="10043220" cy="79471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Ejercicio </a:t>
            </a:r>
            <a:r>
              <a:rPr lang="en-US" sz="2800" dirty="0" err="1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Grupal</a:t>
            </a:r>
            <a:r>
              <a:rPr lang="en-US" sz="2800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800" dirty="0" err="1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Mapeo</a:t>
            </a:r>
            <a:r>
              <a:rPr lang="en-US" sz="2800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800" dirty="0" err="1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Actores</a:t>
            </a:r>
            <a:r>
              <a:rPr lang="en-US" sz="2800" dirty="0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srgbClr val="008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Humanitarios</a:t>
            </a:r>
            <a:endParaRPr lang="en-GB" sz="2800" dirty="0">
              <a:solidFill>
                <a:srgbClr val="008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Body">
            <a:extLst>
              <a:ext uri="{FF2B5EF4-FFF2-40B4-BE49-F238E27FC236}">
                <a16:creationId xmlns:a16="http://schemas.microsoft.com/office/drawing/2014/main" id="{8E926718-D790-41B7-B8D9-88995F137D58}"/>
              </a:ext>
            </a:extLst>
          </p:cNvPr>
          <p:cNvSpPr txBox="1">
            <a:spLocks noGrp="1"/>
          </p:cNvSpPr>
          <p:nvPr>
            <p:ph type="body" sz="half" idx="1"/>
          </p:nvPr>
        </p:nvSpPr>
        <p:spPr>
          <a:xfrm>
            <a:off x="241952" y="1218202"/>
            <a:ext cx="8749014" cy="465735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1639" indent="-361639" algn="l">
              <a:buFont typeface="+mj-lt"/>
              <a:buAutoNum type="arabicPeriod"/>
            </a:pP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organizan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al menos 5 Grupos de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trabajo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28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preferentemente </a:t>
            </a:r>
            <a:r>
              <a:rPr lang="pt-BR" sz="280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sz="28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sectores que </a:t>
            </a:r>
            <a:r>
              <a:rPr lang="pt-BR" sz="280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intervienen</a:t>
            </a:r>
            <a:r>
              <a:rPr lang="pt-BR" sz="28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sz="28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sz="28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Departamento o </a:t>
            </a:r>
            <a:r>
              <a:rPr lang="pt-BR" sz="280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pt-BR" sz="28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actores</a:t>
            </a:r>
            <a:r>
              <a:rPr lang="pt-BR" sz="28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humanitários de </a:t>
            </a:r>
            <a:r>
              <a:rPr lang="pt-BR" sz="280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sz="28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mismo</a:t>
            </a:r>
            <a:r>
              <a:rPr lang="pt-BR" sz="2800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sector</a:t>
            </a:r>
          </a:p>
          <a:p>
            <a:pPr marL="361639" indent="-361639" algn="l">
              <a:buFont typeface="+mj-lt"/>
              <a:buAutoNum type="arabicPeriod"/>
            </a:pP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 Grupo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accede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Pizarra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Jamboard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4B y responde a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preguntas formuladas,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10 minutos</a:t>
            </a:r>
          </a:p>
          <a:p>
            <a:pPr marL="361639" indent="-361639" algn="l">
              <a:buFont typeface="+mj-lt"/>
              <a:buAutoNum type="arabicPeriod"/>
            </a:pP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Relator elegido, comparte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Mapeo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actores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b="1" dirty="0" err="1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</a:t>
            </a:r>
            <a:r>
              <a:rPr lang="pt-BR" sz="2800" b="1" dirty="0">
                <a:solidFill>
                  <a:srgbClr val="0D0D0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minuto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97927DA-B7AB-4AA7-A5BC-6784664955CD}"/>
              </a:ext>
            </a:extLst>
          </p:cNvPr>
          <p:cNvSpPr/>
          <p:nvPr/>
        </p:nvSpPr>
        <p:spPr>
          <a:xfrm>
            <a:off x="9532579" y="1439219"/>
            <a:ext cx="931936" cy="295327"/>
          </a:xfrm>
          <a:prstGeom prst="roundRect">
            <a:avLst/>
          </a:prstGeom>
          <a:noFill/>
          <a:ln w="25400" cap="flat">
            <a:solidFill>
              <a:srgbClr val="FF0000"/>
            </a:solidFill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algn="ctr" defTabSz="410751" hangingPunct="0"/>
            <a:endParaRPr lang="en-US" sz="1266" kern="0">
              <a:solidFill>
                <a:srgbClr val="A5A5A5"/>
              </a:solidFill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E0C8A6F-1FC3-4191-BFB7-18B4B574B0F8}"/>
              </a:ext>
            </a:extLst>
          </p:cNvPr>
          <p:cNvSpPr/>
          <p:nvPr/>
        </p:nvSpPr>
        <p:spPr>
          <a:xfrm>
            <a:off x="9413563" y="2031167"/>
            <a:ext cx="466846" cy="375355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algn="ctr" defTabSz="410751" hangingPunct="0"/>
            <a:endParaRPr lang="en-US" sz="1266" kern="0">
              <a:solidFill>
                <a:srgbClr val="A5A5A5"/>
              </a:solidFill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C976020-8192-4668-A981-803B922EB3E2}"/>
              </a:ext>
            </a:extLst>
          </p:cNvPr>
          <p:cNvSpPr/>
          <p:nvPr/>
        </p:nvSpPr>
        <p:spPr>
          <a:xfrm>
            <a:off x="9646983" y="1977592"/>
            <a:ext cx="931936" cy="375355"/>
          </a:xfrm>
          <a:prstGeom prst="ellips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algn="ctr" defTabSz="410751" hangingPunct="0"/>
            <a:endParaRPr lang="en-US" sz="1266" kern="0">
              <a:solidFill>
                <a:srgbClr val="A5A5A5"/>
              </a:solidFill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15566B57-935F-4DF0-86F9-E6A408310F9E}"/>
              </a:ext>
            </a:extLst>
          </p:cNvPr>
          <p:cNvSpPr/>
          <p:nvPr/>
        </p:nvSpPr>
        <p:spPr>
          <a:xfrm rot="21202914">
            <a:off x="10190933" y="2399722"/>
            <a:ext cx="273583" cy="334050"/>
          </a:xfrm>
          <a:prstGeom prst="downArrow">
            <a:avLst/>
          </a:prstGeom>
          <a:solidFill>
            <a:srgbClr val="00A585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algn="ctr" defTabSz="410751" hangingPunct="0"/>
            <a:endParaRPr lang="en-US" sz="1266" kern="0">
              <a:solidFill>
                <a:srgbClr val="A5A5A5"/>
              </a:solidFill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E8C6D20-6D1C-42F8-9096-16385B4E4EF7}"/>
              </a:ext>
            </a:extLst>
          </p:cNvPr>
          <p:cNvSpPr/>
          <p:nvPr/>
        </p:nvSpPr>
        <p:spPr>
          <a:xfrm rot="21331186">
            <a:off x="9622965" y="3161629"/>
            <a:ext cx="1627813" cy="588830"/>
          </a:xfrm>
          <a:custGeom>
            <a:avLst/>
            <a:gdLst>
              <a:gd name="connsiteX0" fmla="*/ 330740 w 2315183"/>
              <a:gd name="connsiteY0" fmla="*/ 1108957 h 1264600"/>
              <a:gd name="connsiteX1" fmla="*/ 330740 w 2315183"/>
              <a:gd name="connsiteY1" fmla="*/ 1108957 h 1264600"/>
              <a:gd name="connsiteX2" fmla="*/ 311285 w 2315183"/>
              <a:gd name="connsiteY2" fmla="*/ 836583 h 1264600"/>
              <a:gd name="connsiteX3" fmla="*/ 291829 w 2315183"/>
              <a:gd name="connsiteY3" fmla="*/ 622574 h 1264600"/>
              <a:gd name="connsiteX4" fmla="*/ 369651 w 2315183"/>
              <a:gd name="connsiteY4" fmla="*/ 603119 h 1264600"/>
              <a:gd name="connsiteX5" fmla="*/ 525293 w 2315183"/>
              <a:gd name="connsiteY5" fmla="*/ 583664 h 1264600"/>
              <a:gd name="connsiteX6" fmla="*/ 544749 w 2315183"/>
              <a:gd name="connsiteY6" fmla="*/ 525298 h 1264600"/>
              <a:gd name="connsiteX7" fmla="*/ 564204 w 2315183"/>
              <a:gd name="connsiteY7" fmla="*/ 408566 h 1264600"/>
              <a:gd name="connsiteX8" fmla="*/ 622570 w 2315183"/>
              <a:gd name="connsiteY8" fmla="*/ 389111 h 1264600"/>
              <a:gd name="connsiteX9" fmla="*/ 680936 w 2315183"/>
              <a:gd name="connsiteY9" fmla="*/ 505843 h 1264600"/>
              <a:gd name="connsiteX10" fmla="*/ 700391 w 2315183"/>
              <a:gd name="connsiteY10" fmla="*/ 642030 h 1264600"/>
              <a:gd name="connsiteX11" fmla="*/ 817123 w 2315183"/>
              <a:gd name="connsiteY11" fmla="*/ 661485 h 1264600"/>
              <a:gd name="connsiteX12" fmla="*/ 836578 w 2315183"/>
              <a:gd name="connsiteY12" fmla="*/ 894949 h 1264600"/>
              <a:gd name="connsiteX13" fmla="*/ 914400 w 2315183"/>
              <a:gd name="connsiteY13" fmla="*/ 875494 h 1264600"/>
              <a:gd name="connsiteX14" fmla="*/ 1011676 w 2315183"/>
              <a:gd name="connsiteY14" fmla="*/ 797672 h 1264600"/>
              <a:gd name="connsiteX15" fmla="*/ 1108953 w 2315183"/>
              <a:gd name="connsiteY15" fmla="*/ 642030 h 1264600"/>
              <a:gd name="connsiteX16" fmla="*/ 1284051 w 2315183"/>
              <a:gd name="connsiteY16" fmla="*/ 622574 h 1264600"/>
              <a:gd name="connsiteX17" fmla="*/ 1322961 w 2315183"/>
              <a:gd name="connsiteY17" fmla="*/ 19460 h 1264600"/>
              <a:gd name="connsiteX18" fmla="*/ 1381327 w 2315183"/>
              <a:gd name="connsiteY18" fmla="*/ 4 h 1264600"/>
              <a:gd name="connsiteX19" fmla="*/ 1498059 w 2315183"/>
              <a:gd name="connsiteY19" fmla="*/ 19460 h 1264600"/>
              <a:gd name="connsiteX20" fmla="*/ 1536970 w 2315183"/>
              <a:gd name="connsiteY20" fmla="*/ 155647 h 1264600"/>
              <a:gd name="connsiteX21" fmla="*/ 1556425 w 2315183"/>
              <a:gd name="connsiteY21" fmla="*/ 564209 h 1264600"/>
              <a:gd name="connsiteX22" fmla="*/ 1575881 w 2315183"/>
              <a:gd name="connsiteY22" fmla="*/ 700396 h 1264600"/>
              <a:gd name="connsiteX23" fmla="*/ 1692612 w 2315183"/>
              <a:gd name="connsiteY23" fmla="*/ 622574 h 1264600"/>
              <a:gd name="connsiteX24" fmla="*/ 1809344 w 2315183"/>
              <a:gd name="connsiteY24" fmla="*/ 544753 h 1264600"/>
              <a:gd name="connsiteX25" fmla="*/ 1906621 w 2315183"/>
              <a:gd name="connsiteY25" fmla="*/ 564209 h 1264600"/>
              <a:gd name="connsiteX26" fmla="*/ 1964987 w 2315183"/>
              <a:gd name="connsiteY26" fmla="*/ 603119 h 1264600"/>
              <a:gd name="connsiteX27" fmla="*/ 2081719 w 2315183"/>
              <a:gd name="connsiteY27" fmla="*/ 583664 h 1264600"/>
              <a:gd name="connsiteX28" fmla="*/ 2120629 w 2315183"/>
              <a:gd name="connsiteY28" fmla="*/ 447477 h 1264600"/>
              <a:gd name="connsiteX29" fmla="*/ 2178995 w 2315183"/>
              <a:gd name="connsiteY29" fmla="*/ 311289 h 1264600"/>
              <a:gd name="connsiteX30" fmla="*/ 2217906 w 2315183"/>
              <a:gd name="connsiteY30" fmla="*/ 389111 h 1264600"/>
              <a:gd name="connsiteX31" fmla="*/ 2295727 w 2315183"/>
              <a:gd name="connsiteY31" fmla="*/ 622574 h 1264600"/>
              <a:gd name="connsiteX32" fmla="*/ 2315183 w 2315183"/>
              <a:gd name="connsiteY32" fmla="*/ 972770 h 1264600"/>
              <a:gd name="connsiteX33" fmla="*/ 0 w 2315183"/>
              <a:gd name="connsiteY33" fmla="*/ 1264600 h 1264600"/>
              <a:gd name="connsiteX34" fmla="*/ 0 w 2315183"/>
              <a:gd name="connsiteY34" fmla="*/ 1070047 h 1264600"/>
              <a:gd name="connsiteX35" fmla="*/ 408561 w 2315183"/>
              <a:gd name="connsiteY35" fmla="*/ 1089502 h 1264600"/>
              <a:gd name="connsiteX36" fmla="*/ 486383 w 2315183"/>
              <a:gd name="connsiteY36" fmla="*/ 1167323 h 1264600"/>
              <a:gd name="connsiteX37" fmla="*/ 525293 w 2315183"/>
              <a:gd name="connsiteY37" fmla="*/ 1167323 h 1264600"/>
              <a:gd name="connsiteX38" fmla="*/ 525293 w 2315183"/>
              <a:gd name="connsiteY38" fmla="*/ 1167323 h 126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315183" h="1264600">
                <a:moveTo>
                  <a:pt x="330740" y="1108957"/>
                </a:moveTo>
                <a:lnTo>
                  <a:pt x="330740" y="1108957"/>
                </a:lnTo>
                <a:cubicBezTo>
                  <a:pt x="324255" y="1018166"/>
                  <a:pt x="327103" y="926221"/>
                  <a:pt x="311285" y="836583"/>
                </a:cubicBezTo>
                <a:cubicBezTo>
                  <a:pt x="289572" y="713540"/>
                  <a:pt x="166167" y="848764"/>
                  <a:pt x="291829" y="622574"/>
                </a:cubicBezTo>
                <a:cubicBezTo>
                  <a:pt x="304815" y="599200"/>
                  <a:pt x="343276" y="607515"/>
                  <a:pt x="369651" y="603119"/>
                </a:cubicBezTo>
                <a:cubicBezTo>
                  <a:pt x="421224" y="594524"/>
                  <a:pt x="473412" y="590149"/>
                  <a:pt x="525293" y="583664"/>
                </a:cubicBezTo>
                <a:cubicBezTo>
                  <a:pt x="531778" y="564209"/>
                  <a:pt x="540300" y="545317"/>
                  <a:pt x="544749" y="525298"/>
                </a:cubicBezTo>
                <a:cubicBezTo>
                  <a:pt x="553306" y="486790"/>
                  <a:pt x="544633" y="442816"/>
                  <a:pt x="564204" y="408566"/>
                </a:cubicBezTo>
                <a:cubicBezTo>
                  <a:pt x="574379" y="390760"/>
                  <a:pt x="603115" y="395596"/>
                  <a:pt x="622570" y="389111"/>
                </a:cubicBezTo>
                <a:cubicBezTo>
                  <a:pt x="655364" y="438301"/>
                  <a:pt x="669429" y="448307"/>
                  <a:pt x="680936" y="505843"/>
                </a:cubicBezTo>
                <a:cubicBezTo>
                  <a:pt x="689929" y="550809"/>
                  <a:pt x="670194" y="607519"/>
                  <a:pt x="700391" y="642030"/>
                </a:cubicBezTo>
                <a:cubicBezTo>
                  <a:pt x="726367" y="671717"/>
                  <a:pt x="778212" y="655000"/>
                  <a:pt x="817123" y="661485"/>
                </a:cubicBezTo>
                <a:cubicBezTo>
                  <a:pt x="823608" y="739306"/>
                  <a:pt x="804264" y="823858"/>
                  <a:pt x="836578" y="894949"/>
                </a:cubicBezTo>
                <a:cubicBezTo>
                  <a:pt x="847643" y="919291"/>
                  <a:pt x="892152" y="890326"/>
                  <a:pt x="914400" y="875494"/>
                </a:cubicBezTo>
                <a:cubicBezTo>
                  <a:pt x="1090409" y="758155"/>
                  <a:pt x="820860" y="861280"/>
                  <a:pt x="1011676" y="797672"/>
                </a:cubicBezTo>
                <a:cubicBezTo>
                  <a:pt x="1033399" y="732503"/>
                  <a:pt x="1030474" y="661650"/>
                  <a:pt x="1108953" y="642030"/>
                </a:cubicBezTo>
                <a:cubicBezTo>
                  <a:pt x="1165925" y="627787"/>
                  <a:pt x="1225685" y="629059"/>
                  <a:pt x="1284051" y="622574"/>
                </a:cubicBezTo>
                <a:cubicBezTo>
                  <a:pt x="1297021" y="421536"/>
                  <a:pt x="1291861" y="218501"/>
                  <a:pt x="1322961" y="19460"/>
                </a:cubicBezTo>
                <a:cubicBezTo>
                  <a:pt x="1326127" y="-802"/>
                  <a:pt x="1360819" y="4"/>
                  <a:pt x="1381327" y="4"/>
                </a:cubicBezTo>
                <a:cubicBezTo>
                  <a:pt x="1420774" y="4"/>
                  <a:pt x="1459148" y="12975"/>
                  <a:pt x="1498059" y="19460"/>
                </a:cubicBezTo>
                <a:cubicBezTo>
                  <a:pt x="1509207" y="52903"/>
                  <a:pt x="1534398" y="123499"/>
                  <a:pt x="1536970" y="155647"/>
                </a:cubicBezTo>
                <a:cubicBezTo>
                  <a:pt x="1547842" y="291554"/>
                  <a:pt x="1546711" y="428214"/>
                  <a:pt x="1556425" y="564209"/>
                </a:cubicBezTo>
                <a:cubicBezTo>
                  <a:pt x="1559692" y="609949"/>
                  <a:pt x="1569396" y="655000"/>
                  <a:pt x="1575881" y="700396"/>
                </a:cubicBezTo>
                <a:cubicBezTo>
                  <a:pt x="1737846" y="659903"/>
                  <a:pt x="1585126" y="716625"/>
                  <a:pt x="1692612" y="622574"/>
                </a:cubicBezTo>
                <a:cubicBezTo>
                  <a:pt x="1727806" y="591779"/>
                  <a:pt x="1809344" y="544753"/>
                  <a:pt x="1809344" y="544753"/>
                </a:cubicBezTo>
                <a:cubicBezTo>
                  <a:pt x="1841770" y="551238"/>
                  <a:pt x="1875659" y="552598"/>
                  <a:pt x="1906621" y="564209"/>
                </a:cubicBezTo>
                <a:cubicBezTo>
                  <a:pt x="1928515" y="572419"/>
                  <a:pt x="1941748" y="600537"/>
                  <a:pt x="1964987" y="603119"/>
                </a:cubicBezTo>
                <a:cubicBezTo>
                  <a:pt x="2004193" y="607475"/>
                  <a:pt x="2042808" y="590149"/>
                  <a:pt x="2081719" y="583664"/>
                </a:cubicBezTo>
                <a:cubicBezTo>
                  <a:pt x="2091591" y="544175"/>
                  <a:pt x="2103883" y="486551"/>
                  <a:pt x="2120629" y="447477"/>
                </a:cubicBezTo>
                <a:cubicBezTo>
                  <a:pt x="2192752" y="279190"/>
                  <a:pt x="2133370" y="448167"/>
                  <a:pt x="2178995" y="311289"/>
                </a:cubicBezTo>
                <a:cubicBezTo>
                  <a:pt x="2191965" y="337230"/>
                  <a:pt x="2211829" y="360752"/>
                  <a:pt x="2217906" y="389111"/>
                </a:cubicBezTo>
                <a:cubicBezTo>
                  <a:pt x="2268730" y="626292"/>
                  <a:pt x="2172713" y="540566"/>
                  <a:pt x="2295727" y="622574"/>
                </a:cubicBezTo>
                <a:lnTo>
                  <a:pt x="2315183" y="972770"/>
                </a:lnTo>
                <a:lnTo>
                  <a:pt x="0" y="1264600"/>
                </a:lnTo>
                <a:lnTo>
                  <a:pt x="0" y="1070047"/>
                </a:lnTo>
                <a:cubicBezTo>
                  <a:pt x="136187" y="1076532"/>
                  <a:pt x="272691" y="1078180"/>
                  <a:pt x="408561" y="1089502"/>
                </a:cubicBezTo>
                <a:cubicBezTo>
                  <a:pt x="521755" y="1098935"/>
                  <a:pt x="425069" y="1106009"/>
                  <a:pt x="486383" y="1167323"/>
                </a:cubicBezTo>
                <a:cubicBezTo>
                  <a:pt x="495554" y="1176494"/>
                  <a:pt x="512323" y="1167323"/>
                  <a:pt x="525293" y="1167323"/>
                </a:cubicBezTo>
                <a:lnTo>
                  <a:pt x="525293" y="1167323"/>
                </a:lnTo>
              </a:path>
            </a:pathLst>
          </a:custGeom>
          <a:noFill/>
          <a:ln w="25400" cap="flat">
            <a:solidFill>
              <a:srgbClr val="000000"/>
            </a:solidFill>
            <a:prstDash val="solid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4291" tIns="32145" rIns="64291" bIns="32145" numCol="1" spcCol="38100" rtlCol="0" anchor="t">
            <a:noAutofit/>
          </a:bodyPr>
          <a:lstStyle/>
          <a:p>
            <a:pPr defTabSz="642915" latinLnBrk="1" hangingPunct="0"/>
            <a:endParaRPr lang="en-US" sz="1266" kern="0">
              <a:solidFill>
                <a:srgbClr val="000000"/>
              </a:solidFill>
              <a:latin typeface="Open Sans Regular"/>
              <a:sym typeface="Open Sans Regular"/>
            </a:endParaRP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225130CF-16BE-4844-AB62-3D8B0C604D71}"/>
              </a:ext>
            </a:extLst>
          </p:cNvPr>
          <p:cNvSpPr/>
          <p:nvPr/>
        </p:nvSpPr>
        <p:spPr>
          <a:xfrm rot="13215662">
            <a:off x="9433189" y="1797164"/>
            <a:ext cx="1408948" cy="1884993"/>
          </a:xfrm>
          <a:prstGeom prst="arc">
            <a:avLst/>
          </a:prstGeom>
          <a:noFill/>
          <a:ln w="25400" cap="flat">
            <a:solidFill>
              <a:schemeClr val="accent1"/>
            </a:solidFill>
            <a:prstDash val="dash"/>
            <a:round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64291" tIns="32145" rIns="64291" bIns="32145" numCol="1" spcCol="38100" rtlCol="0" anchor="t">
            <a:noAutofit/>
          </a:bodyPr>
          <a:lstStyle/>
          <a:p>
            <a:pPr defTabSz="642915" latinLnBrk="1" hangingPunct="0"/>
            <a:endParaRPr lang="en-US" sz="1266" kern="0" dirty="0">
              <a:solidFill>
                <a:srgbClr val="000000"/>
              </a:solidFill>
              <a:latin typeface="Open Sans Regular"/>
              <a:sym typeface="Open Sans Regular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554BAE0-110E-4B47-8D3A-043A1120116B}"/>
              </a:ext>
            </a:extLst>
          </p:cNvPr>
          <p:cNvSpPr/>
          <p:nvPr/>
        </p:nvSpPr>
        <p:spPr>
          <a:xfrm rot="21315270">
            <a:off x="10533379" y="2781683"/>
            <a:ext cx="492448" cy="266931"/>
          </a:xfrm>
          <a:prstGeom prst="rect">
            <a:avLst/>
          </a:prstGeom>
          <a:solidFill>
            <a:schemeClr val="bg1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algn="ctr" defTabSz="410751" hangingPunct="0"/>
            <a:endParaRPr lang="en-US" sz="1266" kern="0">
              <a:solidFill>
                <a:srgbClr val="A5A5A5"/>
              </a:solidFill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5F1CAD-1D72-4E1C-971A-80FDC11CEE38}"/>
              </a:ext>
            </a:extLst>
          </p:cNvPr>
          <p:cNvSpPr/>
          <p:nvPr/>
        </p:nvSpPr>
        <p:spPr>
          <a:xfrm rot="297511">
            <a:off x="9484670" y="1620668"/>
            <a:ext cx="492448" cy="266931"/>
          </a:xfrm>
          <a:prstGeom prst="rect">
            <a:avLst/>
          </a:prstGeom>
          <a:solidFill>
            <a:schemeClr val="bg1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algn="ctr" defTabSz="410751" hangingPunct="0"/>
            <a:endParaRPr lang="en-US" sz="1266" kern="0">
              <a:solidFill>
                <a:srgbClr val="A5A5A5"/>
              </a:solidFill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18016FD-0C81-405C-A7A5-71C194E7EA95}"/>
              </a:ext>
            </a:extLst>
          </p:cNvPr>
          <p:cNvSpPr/>
          <p:nvPr/>
        </p:nvSpPr>
        <p:spPr>
          <a:xfrm rot="21315270">
            <a:off x="10516144" y="1415180"/>
            <a:ext cx="492448" cy="266931"/>
          </a:xfrm>
          <a:prstGeom prst="rect">
            <a:avLst/>
          </a:prstGeom>
          <a:solidFill>
            <a:schemeClr val="bg1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8" tIns="35718" rIns="35718" bIns="35718" numCol="1" spcCol="38100" rtlCol="0" anchor="ctr">
            <a:spAutoFit/>
          </a:bodyPr>
          <a:lstStyle/>
          <a:p>
            <a:pPr algn="ctr" defTabSz="410751" hangingPunct="0"/>
            <a:endParaRPr lang="en-US" sz="1266" kern="0">
              <a:solidFill>
                <a:srgbClr val="A5A5A5"/>
              </a:solidFill>
              <a:latin typeface="Open Sans Regular"/>
              <a:ea typeface="Open Sans Regular"/>
              <a:cs typeface="Open Sans Regular"/>
              <a:sym typeface="Open Sans Regular"/>
            </a:endParaRPr>
          </a:p>
        </p:txBody>
      </p:sp>
      <p:sp>
        <p:nvSpPr>
          <p:cNvPr id="14" name="Slide Number">
            <a:extLst>
              <a:ext uri="{FF2B5EF4-FFF2-40B4-BE49-F238E27FC236}">
                <a16:creationId xmlns:a16="http://schemas.microsoft.com/office/drawing/2014/main" id="{06F577A0-1BFE-4BAD-A991-5B4B634727A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1961442" y="6413796"/>
            <a:ext cx="237244" cy="25404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pPr defTabSz="410751" hangingPunct="0"/>
            <a:fld id="{86CB4B4D-7CA3-9044-876B-883B54F8677D}" type="slidenum">
              <a:rPr kern="0"/>
              <a:pPr defTabSz="410751" hangingPunct="0"/>
              <a:t>8</a:t>
            </a:fld>
            <a:endParaRPr kern="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2830845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FC5917B2-84D6-47D4-A46F-45C82C2998E9}"/>
              </a:ext>
            </a:extLst>
          </p:cNvPr>
          <p:cNvSpPr txBox="1"/>
          <p:nvPr/>
        </p:nvSpPr>
        <p:spPr>
          <a:xfrm>
            <a:off x="2196662" y="547687"/>
            <a:ext cx="4174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13. PLAN DE DIFUSION</a:t>
            </a:r>
            <a:endParaRPr lang="es-BO" sz="2800" b="1" dirty="0">
              <a:solidFill>
                <a:srgbClr val="3A8F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BA4601D-01F8-4F15-BB49-19196A30075B}"/>
              </a:ext>
            </a:extLst>
          </p:cNvPr>
          <p:cNvSpPr txBox="1"/>
          <p:nvPr/>
        </p:nvSpPr>
        <p:spPr>
          <a:xfrm>
            <a:off x="840681" y="1313794"/>
            <a:ext cx="1057355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Se anima a los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a: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Comprometerse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para la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difusion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Esfera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y de las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Normas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Humanitarias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sus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Instituciones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las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comunidades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donde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actuan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s-BO" sz="2800" dirty="0">
                <a:latin typeface="Arial" panose="020B0604020202020204" pitchFamily="34" charset="0"/>
                <a:cs typeface="Arial" panose="020B0604020202020204" pitchFamily="34" charset="0"/>
              </a:rPr>
              <a:t>Reflexionar sobre la importancia de incorporar Esfera y Normas Humanitarias, en la planificación y políticas relacionadas con la </a:t>
            </a:r>
            <a:r>
              <a:rPr lang="es-BO" sz="2800" dirty="0" err="1">
                <a:latin typeface="Arial" panose="020B0604020202020204" pitchFamily="34" charset="0"/>
                <a:cs typeface="Arial" panose="020B0604020202020204" pitchFamily="34" charset="0"/>
              </a:rPr>
              <a:t>Gestion</a:t>
            </a:r>
            <a:r>
              <a:rPr lang="es-BO" sz="2800" dirty="0"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s-BO" sz="2800" dirty="0" err="1">
                <a:latin typeface="Arial" panose="020B0604020202020204" pitchFamily="34" charset="0"/>
                <a:cs typeface="Arial" panose="020B0604020202020204" pitchFamily="34" charset="0"/>
              </a:rPr>
              <a:t>Reduccion</a:t>
            </a:r>
            <a:r>
              <a:rPr lang="es-BO" sz="2800" dirty="0">
                <a:latin typeface="Arial" panose="020B0604020202020204" pitchFamily="34" charset="0"/>
                <a:cs typeface="Arial" panose="020B0604020202020204" pitchFamily="34" charset="0"/>
              </a:rPr>
              <a:t> de Riesgos de Desastres, con base en experiencias exitosas de </a:t>
            </a:r>
            <a:r>
              <a:rPr lang="es-BO" sz="2800" dirty="0" err="1">
                <a:latin typeface="Arial" panose="020B0604020202020204" pitchFamily="34" charset="0"/>
                <a:cs typeface="Arial" panose="020B0604020202020204" pitchFamily="34" charset="0"/>
              </a:rPr>
              <a:t>coordinancion</a:t>
            </a:r>
            <a:r>
              <a:rPr lang="es-BO" sz="2800" dirty="0">
                <a:latin typeface="Arial" panose="020B0604020202020204" pitchFamily="34" charset="0"/>
                <a:cs typeface="Arial" panose="020B0604020202020204" pitchFamily="34" charset="0"/>
              </a:rPr>
              <a:t> e implementación de acuerdos</a:t>
            </a:r>
          </a:p>
        </p:txBody>
      </p:sp>
    </p:spTree>
    <p:extLst>
      <p:ext uri="{BB962C8B-B14F-4D97-AF65-F5344CB8AC3E}">
        <p14:creationId xmlns:p14="http://schemas.microsoft.com/office/powerpoint/2010/main" val="8447342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4" id="{0BB89D7D-9300-794C-9024-6ACF7DB6BD4E}" vid="{FFC79561-003E-0B40-97DD-960F4FE649B5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FFFFFF"/>
      </a:dk1>
      <a:lt1>
        <a:srgbClr val="A5A5A5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A585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A5A5A5"/>
            </a:solidFill>
            <a:effectLst/>
            <a:uFillTx/>
            <a:latin typeface="Open Sans Regular"/>
            <a:ea typeface="Open Sans Regular"/>
            <a:cs typeface="Open Sans Regular"/>
            <a:sym typeface="Open Sans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A5A5A5"/>
            </a:solidFill>
            <a:effectLst/>
            <a:uFillTx/>
            <a:latin typeface="Open Sans Regular"/>
            <a:ea typeface="Open Sans Regular"/>
            <a:cs typeface="Open Sans Regular"/>
            <a:sym typeface="Open Sans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White">
  <a:themeElements>
    <a:clrScheme name="White">
      <a:dk1>
        <a:srgbClr val="FFFFFF"/>
      </a:dk1>
      <a:lt1>
        <a:srgbClr val="A5A5A5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A585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A5A5A5"/>
            </a:solidFill>
            <a:effectLst/>
            <a:uFillTx/>
            <a:latin typeface="Open Sans Regular"/>
            <a:ea typeface="Open Sans Regular"/>
            <a:cs typeface="Open Sans Regular"/>
            <a:sym typeface="Open Sans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A5A5A5"/>
            </a:solidFill>
            <a:effectLst/>
            <a:uFillTx/>
            <a:latin typeface="Open Sans Regular"/>
            <a:ea typeface="Open Sans Regular"/>
            <a:cs typeface="Open Sans Regular"/>
            <a:sym typeface="Open Sans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7_Default Design">
  <a:themeElements>
    <a:clrScheme name="7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7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  <a:ea typeface="ヒラギノ角ゴ ProN W3"/>
            <a:cs typeface="ヒラギノ角ゴ ProN W3"/>
            <a:sym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  <a:ea typeface="ヒラギノ角ゴ ProN W3"/>
            <a:cs typeface="ヒラギノ角ゴ ProN W3"/>
            <a:sym typeface="Arial" pitchFamily="34" charset="0"/>
          </a:defRPr>
        </a:defPPr>
      </a:lstStyle>
    </a:lnDef>
  </a:objectDefaults>
  <a:extraClrSchemeLst>
    <a:extraClrScheme>
      <a:clrScheme name="7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Design">
  <a:themeElements>
    <a:clrScheme name="3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4" id="{0BB89D7D-9300-794C-9024-6ACF7DB6BD4E}" vid="{FFC79561-003E-0B40-97DD-960F4FE649B5}"/>
    </a:ext>
  </a:extLst>
</a:theme>
</file>

<file path=ppt/theme/theme7.xml><?xml version="1.0" encoding="utf-8"?>
<a:theme xmlns:a="http://schemas.openxmlformats.org/drawingml/2006/main" name="2_White">
  <a:themeElements>
    <a:clrScheme name="White">
      <a:dk1>
        <a:srgbClr val="FFFFFF"/>
      </a:dk1>
      <a:lt1>
        <a:srgbClr val="A5A5A5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A585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A5A5A5"/>
            </a:solidFill>
            <a:effectLst/>
            <a:uFillTx/>
            <a:latin typeface="Open Sans Regular"/>
            <a:ea typeface="Open Sans Regular"/>
            <a:cs typeface="Open Sans Regular"/>
            <a:sym typeface="Open Sans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A5A5A5"/>
            </a:solidFill>
            <a:effectLst/>
            <a:uFillTx/>
            <a:latin typeface="Open Sans Regular"/>
            <a:ea typeface="Open Sans Regular"/>
            <a:cs typeface="Open Sans Regular"/>
            <a:sym typeface="Open Sans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4" ma:contentTypeDescription="Create a new document." ma:contentTypeScope="" ma:versionID="5c062917d836063c078d70675bbb274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cb267351adbee37905e8c8ceca07b355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1355b3f0-e072-4ae3-b261-722c43fa6e26" xsi:nil="true"/>
  </documentManagement>
</p:properties>
</file>

<file path=customXml/itemProps1.xml><?xml version="1.0" encoding="utf-8"?>
<ds:datastoreItem xmlns:ds="http://schemas.openxmlformats.org/officeDocument/2006/customXml" ds:itemID="{24B88E3F-F936-4F06-BA96-6F84B8C99FA3}"/>
</file>

<file path=customXml/itemProps2.xml><?xml version="1.0" encoding="utf-8"?>
<ds:datastoreItem xmlns:ds="http://schemas.openxmlformats.org/officeDocument/2006/customXml" ds:itemID="{21A371B9-A73D-4B3F-89C0-83D16F6A2392}"/>
</file>

<file path=customXml/itemProps3.xml><?xml version="1.0" encoding="utf-8"?>
<ds:datastoreItem xmlns:ds="http://schemas.openxmlformats.org/officeDocument/2006/customXml" ds:itemID="{1BA7DB0E-BF45-4086-95D0-D35EA0B76B84}"/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3789</TotalTime>
  <Words>835</Words>
  <Application>Microsoft Office PowerPoint</Application>
  <PresentationFormat>Panorámica</PresentationFormat>
  <Paragraphs>68</Paragraphs>
  <Slides>11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7</vt:i4>
      </vt:variant>
      <vt:variant>
        <vt:lpstr>Títulos de diapositiva</vt:lpstr>
      </vt:variant>
      <vt:variant>
        <vt:i4>11</vt:i4>
      </vt:variant>
    </vt:vector>
  </HeadingPairs>
  <TitlesOfParts>
    <vt:vector size="30" baseType="lpstr">
      <vt:lpstr>Arial</vt:lpstr>
      <vt:lpstr>Calibri</vt:lpstr>
      <vt:lpstr>Calibri Light</vt:lpstr>
      <vt:lpstr>Helvetica</vt:lpstr>
      <vt:lpstr>Helvetica Light</vt:lpstr>
      <vt:lpstr>Helvetica Neue</vt:lpstr>
      <vt:lpstr>Open Sans</vt:lpstr>
      <vt:lpstr>Open Sans Bold</vt:lpstr>
      <vt:lpstr>Open Sans Light</vt:lpstr>
      <vt:lpstr>Open Sans Regular</vt:lpstr>
      <vt:lpstr>Open Sans Semibold</vt:lpstr>
      <vt:lpstr>Wingdings</vt:lpstr>
      <vt:lpstr>Tema de Office</vt:lpstr>
      <vt:lpstr>White</vt:lpstr>
      <vt:lpstr>1_White</vt:lpstr>
      <vt:lpstr>7_Default Design</vt:lpstr>
      <vt:lpstr>3_Default Design</vt:lpstr>
      <vt:lpstr>1_Tema de Office</vt:lpstr>
      <vt:lpstr>2_White</vt:lpstr>
      <vt:lpstr>Presentación de PowerPoint</vt:lpstr>
      <vt:lpstr>Objetivos de aprendizaje</vt:lpstr>
      <vt:lpstr>12. MAPEO DE ACTORES HUMANITARIOS</vt:lpstr>
      <vt:lpstr>Presentación de PowerPoint</vt:lpstr>
      <vt:lpstr>Presentación de PowerPoint</vt:lpstr>
      <vt:lpstr>Presentación de PowerPoint</vt:lpstr>
      <vt:lpstr>Presentación de PowerPoint</vt:lpstr>
      <vt:lpstr>Ejercicio Grupal: Mapeo de Actores Humanitarios</vt:lpstr>
      <vt:lpstr>Presentación de PowerPoint</vt:lpstr>
      <vt:lpstr>Ejercicio Grupal: Elaboracion del Plan de Difusion</vt:lpstr>
      <vt:lpstr>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Cesar A Alvarez S</dc:creator>
  <cp:lastModifiedBy>Martin Villarroel</cp:lastModifiedBy>
  <cp:revision>40</cp:revision>
  <dcterms:created xsi:type="dcterms:W3CDTF">2021-06-17T11:31:18Z</dcterms:created>
  <dcterms:modified xsi:type="dcterms:W3CDTF">2022-01-09T02:44:20Z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0x01010040548E345B6D594AAA06BAD71EA843DF</vt:lpwstr>
  </property>
</Properties>
</file>